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54"/>
  </p:notesMasterIdLst>
  <p:sldIdLst>
    <p:sldId id="30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7AF7A2-268A-44E5-8892-3AB39F6AF0AE}">
          <p14:sldIdLst>
            <p14:sldId id="308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307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2A801-2CD5-45ED-9AFF-02B8E5954AC7}" v="83" dt="2026-02-08T14:05:21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ee Gorre" userId="0dc0de7a83a073cf" providerId="LiveId" clId="{B9777158-EF85-4C93-A59C-FF45DBB458C5}"/>
    <pc:docChg chg="undo custSel addSld delSld modSld modMainMaster addSection modSection">
      <pc:chgData name="Jayasree Gorre" userId="0dc0de7a83a073cf" providerId="LiveId" clId="{B9777158-EF85-4C93-A59C-FF45DBB458C5}" dt="2026-02-08T14:05:21.540" v="2180"/>
      <pc:docMkLst>
        <pc:docMk/>
      </pc:docMkLst>
      <pc:sldChg chg="addSp delSp modSp del mod modClrScheme chgLayout">
        <pc:chgData name="Jayasree Gorre" userId="0dc0de7a83a073cf" providerId="LiveId" clId="{B9777158-EF85-4C93-A59C-FF45DBB458C5}" dt="2026-02-08T13:42:38.106" v="1096" actId="2696"/>
        <pc:sldMkLst>
          <pc:docMk/>
          <pc:sldMk cId="1652570792" sldId="256"/>
        </pc:sldMkLst>
        <pc:spChg chg="del mod ord">
          <ac:chgData name="Jayasree Gorre" userId="0dc0de7a83a073cf" providerId="LiveId" clId="{B9777158-EF85-4C93-A59C-FF45DBB458C5}" dt="2026-02-08T13:27:14.566" v="820" actId="700"/>
          <ac:spMkLst>
            <pc:docMk/>
            <pc:sldMk cId="1652570792" sldId="256"/>
            <ac:spMk id="2" creationId="{78B94B73-4F74-AA31-92B7-84C268EB528E}"/>
          </ac:spMkLst>
        </pc:spChg>
        <pc:spChg chg="mod">
          <ac:chgData name="Jayasree Gorre" userId="0dc0de7a83a073cf" providerId="LiveId" clId="{B9777158-EF85-4C93-A59C-FF45DBB458C5}" dt="2026-02-08T11:51:30.440" v="71"/>
          <ac:spMkLst>
            <pc:docMk/>
            <pc:sldMk cId="1652570792" sldId="256"/>
            <ac:spMk id="3" creationId="{CB796ECB-FCD6-B15F-A0BA-7A8AF6535692}"/>
          </ac:spMkLst>
        </pc:spChg>
        <pc:spChg chg="add del mod">
          <ac:chgData name="Jayasree Gorre" userId="0dc0de7a83a073cf" providerId="LiveId" clId="{B9777158-EF85-4C93-A59C-FF45DBB458C5}" dt="2026-02-08T13:23:43.235" v="740" actId="6264"/>
          <ac:spMkLst>
            <pc:docMk/>
            <pc:sldMk cId="1652570792" sldId="256"/>
            <ac:spMk id="3" creationId="{E773F4C0-9DA8-7105-91EE-B97208D57779}"/>
          </ac:spMkLst>
        </pc:spChg>
        <pc:spChg chg="add del mod">
          <ac:chgData name="Jayasree Gorre" userId="0dc0de7a83a073cf" providerId="LiveId" clId="{B9777158-EF85-4C93-A59C-FF45DBB458C5}" dt="2026-02-08T12:04:20.722" v="117" actId="11529"/>
          <ac:spMkLst>
            <pc:docMk/>
            <pc:sldMk cId="1652570792" sldId="256"/>
            <ac:spMk id="3" creationId="{EEAA85A3-03E1-6DA5-EF7D-406F76D8260D}"/>
          </ac:spMkLst>
        </pc:spChg>
        <pc:spChg chg="mod">
          <ac:chgData name="Jayasree Gorre" userId="0dc0de7a83a073cf" providerId="LiveId" clId="{B9777158-EF85-4C93-A59C-FF45DBB458C5}" dt="2026-02-08T11:52:33.113" v="88" actId="20577"/>
          <ac:spMkLst>
            <pc:docMk/>
            <pc:sldMk cId="1652570792" sldId="256"/>
            <ac:spMk id="5" creationId="{087BD5BC-A935-2332-587E-EAD8C29A65D8}"/>
          </ac:spMkLst>
        </pc:spChg>
        <pc:spChg chg="add mod">
          <ac:chgData name="Jayasree Gorre" userId="0dc0de7a83a073cf" providerId="LiveId" clId="{B9777158-EF85-4C93-A59C-FF45DBB458C5}" dt="2026-02-08T13:16:44.368" v="727" actId="14100"/>
          <ac:spMkLst>
            <pc:docMk/>
            <pc:sldMk cId="1652570792" sldId="256"/>
            <ac:spMk id="5" creationId="{84262B3F-5317-AAEF-85D4-091427FDC606}"/>
          </ac:spMkLst>
        </pc:spChg>
        <pc:spChg chg="mod">
          <ac:chgData name="Jayasree Gorre" userId="0dc0de7a83a073cf" providerId="LiveId" clId="{B9777158-EF85-4C93-A59C-FF45DBB458C5}" dt="2026-02-08T11:51:30.440" v="71"/>
          <ac:spMkLst>
            <pc:docMk/>
            <pc:sldMk cId="1652570792" sldId="256"/>
            <ac:spMk id="6" creationId="{27AB2A6A-11A0-8B52-9127-FDE7E73B6825}"/>
          </ac:spMkLst>
        </pc:spChg>
        <pc:spChg chg="add mod">
          <ac:chgData name="Jayasree Gorre" userId="0dc0de7a83a073cf" providerId="LiveId" clId="{B9777158-EF85-4C93-A59C-FF45DBB458C5}" dt="2026-02-08T13:16:17.172" v="724" actId="14100"/>
          <ac:spMkLst>
            <pc:docMk/>
            <pc:sldMk cId="1652570792" sldId="256"/>
            <ac:spMk id="6" creationId="{47D32E9A-0640-CB2E-19C2-DD20B98544CF}"/>
          </ac:spMkLst>
        </pc:spChg>
        <pc:spChg chg="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7" creationId="{7BD69EBC-4DE2-631E-055F-D740AC3A712D}"/>
          </ac:spMkLst>
        </pc:spChg>
        <pc:spChg chg="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8" creationId="{7E9A27A7-D810-FAF3-5854-983482F5BD5A}"/>
          </ac:spMkLst>
        </pc:spChg>
        <pc:spChg chg="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9" creationId="{F55EA82D-79EE-FE84-FC8C-0EE24FF3C58C}"/>
          </ac:spMkLst>
        </pc:spChg>
        <pc:spChg chg="add mod">
          <ac:chgData name="Jayasree Gorre" userId="0dc0de7a83a073cf" providerId="LiveId" clId="{B9777158-EF85-4C93-A59C-FF45DBB458C5}" dt="2026-02-08T11:52:34.696" v="95" actId="14100"/>
          <ac:spMkLst>
            <pc:docMk/>
            <pc:sldMk cId="1652570792" sldId="256"/>
            <ac:spMk id="10" creationId="{00000000-0000-0000-0000-000000000000}"/>
          </ac:spMkLst>
        </pc:spChg>
        <pc:spChg chg="add del mod">
          <ac:chgData name="Jayasree Gorre" userId="0dc0de7a83a073cf" providerId="LiveId" clId="{B9777158-EF85-4C93-A59C-FF45DBB458C5}" dt="2026-02-08T13:42:32.037" v="1095" actId="20577"/>
          <ac:spMkLst>
            <pc:docMk/>
            <pc:sldMk cId="1652570792" sldId="256"/>
            <ac:spMk id="10" creationId="{F31280FC-6E1D-3A66-29D6-16092665064E}"/>
          </ac:spMkLst>
        </pc:spChg>
        <pc:spChg chg="add mod">
          <ac:chgData name="Jayasree Gorre" userId="0dc0de7a83a073cf" providerId="LiveId" clId="{B9777158-EF85-4C93-A59C-FF45DBB458C5}" dt="2026-02-08T11:52:34.827" v="98"/>
          <ac:spMkLst>
            <pc:docMk/>
            <pc:sldMk cId="1652570792" sldId="256"/>
            <ac:spMk id="11" creationId="{00000000-0000-0000-0000-000000000000}"/>
          </ac:spMkLst>
        </pc:spChg>
        <pc:spChg chg="add del mod">
          <ac:chgData name="Jayasree Gorre" userId="0dc0de7a83a073cf" providerId="LiveId" clId="{B9777158-EF85-4C93-A59C-FF45DBB458C5}" dt="2026-02-08T13:23:43.235" v="740" actId="6264"/>
          <ac:spMkLst>
            <pc:docMk/>
            <pc:sldMk cId="1652570792" sldId="256"/>
            <ac:spMk id="11" creationId="{794D7107-A0AC-081D-6347-8FC6EB809D50}"/>
          </ac:spMkLst>
        </pc:spChg>
        <pc:spChg chg="add mod">
          <ac:chgData name="Jayasree Gorre" userId="0dc0de7a83a073cf" providerId="LiveId" clId="{B9777158-EF85-4C93-A59C-FF45DBB458C5}" dt="2026-02-08T11:52:34.665" v="94" actId="14100"/>
          <ac:spMkLst>
            <pc:docMk/>
            <pc:sldMk cId="1652570792" sldId="256"/>
            <ac:spMk id="12" creationId="{00000000-0000-0000-0000-000000000000}"/>
          </ac:spMkLst>
        </pc:spChg>
        <pc:spChg chg="add del mod">
          <ac:chgData name="Jayasree Gorre" userId="0dc0de7a83a073cf" providerId="LiveId" clId="{B9777158-EF85-4C93-A59C-FF45DBB458C5}" dt="2026-02-08T13:23:43.235" v="740" actId="6264"/>
          <ac:spMkLst>
            <pc:docMk/>
            <pc:sldMk cId="1652570792" sldId="256"/>
            <ac:spMk id="12" creationId="{499E18A5-AE49-47F2-1BF5-CE5E85FACC4B}"/>
          </ac:spMkLst>
        </pc:spChg>
        <pc:spChg chg="add del mod">
          <ac:chgData name="Jayasree Gorre" userId="0dc0de7a83a073cf" providerId="LiveId" clId="{B9777158-EF85-4C93-A59C-FF45DBB458C5}" dt="2026-02-08T11:52:34.827" v="98"/>
          <ac:spMkLst>
            <pc:docMk/>
            <pc:sldMk cId="1652570792" sldId="256"/>
            <ac:spMk id="13" creationId="{00000000-0000-0000-0000-000000000000}"/>
          </ac:spMkLst>
        </pc:spChg>
        <pc:spChg chg="add del mod">
          <ac:chgData name="Jayasree Gorre" userId="0dc0de7a83a073cf" providerId="LiveId" clId="{B9777158-EF85-4C93-A59C-FF45DBB458C5}" dt="2026-02-08T13:23:43.235" v="740" actId="6264"/>
          <ac:spMkLst>
            <pc:docMk/>
            <pc:sldMk cId="1652570792" sldId="256"/>
            <ac:spMk id="13" creationId="{90063489-4EF3-FCF5-0429-79A64A3DE2EA}"/>
          </ac:spMkLst>
        </pc:spChg>
        <pc:spChg chg="add del mod ord">
          <ac:chgData name="Jayasree Gorre" userId="0dc0de7a83a073cf" providerId="LiveId" clId="{B9777158-EF85-4C93-A59C-FF45DBB458C5}" dt="2026-02-08T13:23:56.245" v="742" actId="700"/>
          <ac:spMkLst>
            <pc:docMk/>
            <pc:sldMk cId="1652570792" sldId="256"/>
            <ac:spMk id="14" creationId="{0E54D080-B16F-CDAC-88A0-301FDDFC102C}"/>
          </ac:spMkLst>
        </pc:spChg>
        <pc:spChg chg="add del mod ord">
          <ac:chgData name="Jayasree Gorre" userId="0dc0de7a83a073cf" providerId="LiveId" clId="{B9777158-EF85-4C93-A59C-FF45DBB458C5}" dt="2026-02-08T13:27:25.750" v="821" actId="700"/>
          <ac:spMkLst>
            <pc:docMk/>
            <pc:sldMk cId="1652570792" sldId="256"/>
            <ac:spMk id="15" creationId="{36D1F32B-3EE9-7B57-3F81-4C5B9C7404EB}"/>
          </ac:spMkLst>
        </pc:spChg>
        <pc:spChg chg="add del mod ord">
          <ac:chgData name="Jayasree Gorre" userId="0dc0de7a83a073cf" providerId="LiveId" clId="{B9777158-EF85-4C93-A59C-FF45DBB458C5}" dt="2026-02-08T13:27:25.750" v="821" actId="700"/>
          <ac:spMkLst>
            <pc:docMk/>
            <pc:sldMk cId="1652570792" sldId="256"/>
            <ac:spMk id="16" creationId="{72B43686-C81E-7CA3-0D51-E501F6D1B325}"/>
          </ac:spMkLst>
        </pc:spChg>
        <pc:spChg chg="add 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17" creationId="{71CB8DF1-38A2-477C-81C4-A825BA169AD7}"/>
          </ac:spMkLst>
        </pc:spChg>
        <pc:spChg chg="add mod">
          <ac:chgData name="Jayasree Gorre" userId="0dc0de7a83a073cf" providerId="LiveId" clId="{B9777158-EF85-4C93-A59C-FF45DBB458C5}" dt="2026-02-08T13:37:04.033" v="1038" actId="20577"/>
          <ac:spMkLst>
            <pc:docMk/>
            <pc:sldMk cId="1652570792" sldId="256"/>
            <ac:spMk id="19" creationId="{075547D0-B211-837B-DFD0-AE7267F9E464}"/>
          </ac:spMkLst>
        </pc:spChg>
        <pc:spChg chg="add del mod ord">
          <ac:chgData name="Jayasree Gorre" userId="0dc0de7a83a073cf" providerId="LiveId" clId="{B9777158-EF85-4C93-A59C-FF45DBB458C5}" dt="2026-02-08T13:33:27.999" v="1003" actId="700"/>
          <ac:spMkLst>
            <pc:docMk/>
            <pc:sldMk cId="1652570792" sldId="256"/>
            <ac:spMk id="20" creationId="{456D43ED-1937-0D9A-A83B-DEE435075130}"/>
          </ac:spMkLst>
        </pc:spChg>
        <pc:spChg chg="add del mod ord">
          <ac:chgData name="Jayasree Gorre" userId="0dc0de7a83a073cf" providerId="LiveId" clId="{B9777158-EF85-4C93-A59C-FF45DBB458C5}" dt="2026-02-08T13:33:39.714" v="1005" actId="700"/>
          <ac:spMkLst>
            <pc:docMk/>
            <pc:sldMk cId="1652570792" sldId="256"/>
            <ac:spMk id="21" creationId="{12ED029A-DB81-8CAE-8749-2E25BA5E78AC}"/>
          </ac:spMkLst>
        </pc:spChg>
        <pc:spChg chg="add del mod ord">
          <ac:chgData name="Jayasree Gorre" userId="0dc0de7a83a073cf" providerId="LiveId" clId="{B9777158-EF85-4C93-A59C-FF45DBB458C5}" dt="2026-02-08T13:33:39.714" v="1005" actId="700"/>
          <ac:spMkLst>
            <pc:docMk/>
            <pc:sldMk cId="1652570792" sldId="256"/>
            <ac:spMk id="22" creationId="{680ABF4C-7838-D6FA-869C-A5347357F7A7}"/>
          </ac:spMkLst>
        </pc:spChg>
        <pc:spChg chg="add del mod">
          <ac:chgData name="Jayasree Gorre" userId="0dc0de7a83a073cf" providerId="LiveId" clId="{B9777158-EF85-4C93-A59C-FF45DBB458C5}" dt="2026-02-08T13:34:01.257" v="1009" actId="6264"/>
          <ac:spMkLst>
            <pc:docMk/>
            <pc:sldMk cId="1652570792" sldId="256"/>
            <ac:spMk id="23" creationId="{F6C5AABB-B87C-A619-8E36-6EC85870EBBD}"/>
          </ac:spMkLst>
        </pc:spChg>
        <pc:spChg chg="add del mod">
          <ac:chgData name="Jayasree Gorre" userId="0dc0de7a83a073cf" providerId="LiveId" clId="{B9777158-EF85-4C93-A59C-FF45DBB458C5}" dt="2026-02-08T13:34:01.257" v="1009" actId="6264"/>
          <ac:spMkLst>
            <pc:docMk/>
            <pc:sldMk cId="1652570792" sldId="256"/>
            <ac:spMk id="24" creationId="{0000E93D-8CEB-551A-CFEF-A407315095EB}"/>
          </ac:spMkLst>
        </pc:spChg>
        <pc:spChg chg="add del mod">
          <ac:chgData name="Jayasree Gorre" userId="0dc0de7a83a073cf" providerId="LiveId" clId="{B9777158-EF85-4C93-A59C-FF45DBB458C5}" dt="2026-02-08T13:34:01.257" v="1009" actId="6264"/>
          <ac:spMkLst>
            <pc:docMk/>
            <pc:sldMk cId="1652570792" sldId="256"/>
            <ac:spMk id="25" creationId="{41E6DC13-A3B0-0DDC-CC5B-E4BB64418BEA}"/>
          </ac:spMkLst>
        </pc:spChg>
        <pc:spChg chg="add del mod">
          <ac:chgData name="Jayasree Gorre" userId="0dc0de7a83a073cf" providerId="LiveId" clId="{B9777158-EF85-4C93-A59C-FF45DBB458C5}" dt="2026-02-08T13:34:01.257" v="1009" actId="6264"/>
          <ac:spMkLst>
            <pc:docMk/>
            <pc:sldMk cId="1652570792" sldId="256"/>
            <ac:spMk id="26" creationId="{715A36EE-5ECA-B4A6-A862-3E7C3A3A342E}"/>
          </ac:spMkLst>
        </pc:spChg>
        <pc:spChg chg="add 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27" creationId="{6602AD6A-E6A9-AACE-08C1-74923A875263}"/>
          </ac:spMkLst>
        </pc:spChg>
        <pc:spChg chg="add del mod ord">
          <ac:chgData name="Jayasree Gorre" userId="0dc0de7a83a073cf" providerId="LiveId" clId="{B9777158-EF85-4C93-A59C-FF45DBB458C5}" dt="2026-02-08T13:37:16.573" v="1040" actId="700"/>
          <ac:spMkLst>
            <pc:docMk/>
            <pc:sldMk cId="1652570792" sldId="256"/>
            <ac:spMk id="28" creationId="{9A0ACD27-51BC-4320-9C8D-F2141938F2E0}"/>
          </ac:spMkLst>
        </pc:spChg>
        <pc:spChg chg="add del 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29" creationId="{912AF959-9C8A-936B-3E5E-062155DF3792}"/>
          </ac:spMkLst>
        </pc:spChg>
        <pc:spChg chg="add del 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30" creationId="{4DAE1E5C-87D8-D639-DE10-864794D7ADE8}"/>
          </ac:spMkLst>
        </pc:spChg>
        <pc:spChg chg="add del mod ord">
          <ac:chgData name="Jayasree Gorre" userId="0dc0de7a83a073cf" providerId="LiveId" clId="{B9777158-EF85-4C93-A59C-FF45DBB458C5}" dt="2026-02-08T13:38:10.945" v="1047" actId="700"/>
          <ac:spMkLst>
            <pc:docMk/>
            <pc:sldMk cId="1652570792" sldId="256"/>
            <ac:spMk id="31" creationId="{48A7F431-285D-371A-C60B-55AE2008353A}"/>
          </ac:spMkLst>
        </pc:spChg>
      </pc:sldChg>
      <pc:sldChg chg="modSp mod">
        <pc:chgData name="Jayasree Gorre" userId="0dc0de7a83a073cf" providerId="LiveId" clId="{B9777158-EF85-4C93-A59C-FF45DBB458C5}" dt="2026-02-08T14:05:21.540" v="2180"/>
        <pc:sldMkLst>
          <pc:docMk/>
          <pc:sldMk cId="1660237621" sldId="257"/>
        </pc:sldMkLst>
        <pc:spChg chg="mod">
          <ac:chgData name="Jayasree Gorre" userId="0dc0de7a83a073cf" providerId="LiveId" clId="{B9777158-EF85-4C93-A59C-FF45DBB458C5}" dt="2026-02-08T14:05:21.540" v="2180"/>
          <ac:spMkLst>
            <pc:docMk/>
            <pc:sldMk cId="1660237621" sldId="257"/>
            <ac:spMk id="3" creationId="{FDBB4D82-5F61-2D7F-AEC6-B1F44010C75D}"/>
          </ac:spMkLst>
        </pc:spChg>
        <pc:spChg chg="mod">
          <ac:chgData name="Jayasree Gorre" userId="0dc0de7a83a073cf" providerId="LiveId" clId="{B9777158-EF85-4C93-A59C-FF45DBB458C5}" dt="2026-02-08T13:15:50.653" v="722" actId="20577"/>
          <ac:spMkLst>
            <pc:docMk/>
            <pc:sldMk cId="1660237621" sldId="257"/>
            <ac:spMk id="8" creationId="{0ABBCECB-BD42-A98E-BC9D-069AB35D9448}"/>
          </ac:spMkLst>
        </pc:spChg>
      </pc:sldChg>
      <pc:sldChg chg="modSp mod">
        <pc:chgData name="Jayasree Gorre" userId="0dc0de7a83a073cf" providerId="LiveId" clId="{B9777158-EF85-4C93-A59C-FF45DBB458C5}" dt="2026-02-06T16:17:57.168" v="43" actId="20577"/>
        <pc:sldMkLst>
          <pc:docMk/>
          <pc:sldMk cId="1313524143" sldId="307"/>
        </pc:sldMkLst>
        <pc:spChg chg="mod">
          <ac:chgData name="Jayasree Gorre" userId="0dc0de7a83a073cf" providerId="LiveId" clId="{B9777158-EF85-4C93-A59C-FF45DBB458C5}" dt="2026-02-06T16:17:57.168" v="43" actId="20577"/>
          <ac:spMkLst>
            <pc:docMk/>
            <pc:sldMk cId="1313524143" sldId="307"/>
            <ac:spMk id="4" creationId="{1BF6E971-C94E-2CBD-F098-A41D55D16080}"/>
          </ac:spMkLst>
        </pc:spChg>
      </pc:sldChg>
      <pc:sldChg chg="addSp delSp modSp new mod modClrScheme chgLayout">
        <pc:chgData name="Jayasree Gorre" userId="0dc0de7a83a073cf" providerId="LiveId" clId="{B9777158-EF85-4C93-A59C-FF45DBB458C5}" dt="2026-02-08T14:01:04.840" v="2172" actId="20577"/>
        <pc:sldMkLst>
          <pc:docMk/>
          <pc:sldMk cId="2664970061" sldId="308"/>
        </pc:sldMkLst>
        <pc:spChg chg="mod ord">
          <ac:chgData name="Jayasree Gorre" userId="0dc0de7a83a073cf" providerId="LiveId" clId="{B9777158-EF85-4C93-A59C-FF45DBB458C5}" dt="2026-02-08T13:55:01.305" v="1551" actId="122"/>
          <ac:spMkLst>
            <pc:docMk/>
            <pc:sldMk cId="2664970061" sldId="308"/>
            <ac:spMk id="2" creationId="{89527165-7F46-D7E3-3B40-AE6750C3E87D}"/>
          </ac:spMkLst>
        </pc:spChg>
        <pc:spChg chg="add del mod ord">
          <ac:chgData name="Jayasree Gorre" userId="0dc0de7a83a073cf" providerId="LiveId" clId="{B9777158-EF85-4C93-A59C-FF45DBB458C5}" dt="2026-02-08T14:01:04.840" v="2172" actId="20577"/>
          <ac:spMkLst>
            <pc:docMk/>
            <pc:sldMk cId="2664970061" sldId="308"/>
            <ac:spMk id="3" creationId="{1DC1EA21-0B9E-C06B-5655-F4C3170D0F9A}"/>
          </ac:spMkLst>
        </pc:spChg>
        <pc:spChg chg="mod ord">
          <ac:chgData name="Jayasree Gorre" userId="0dc0de7a83a073cf" providerId="LiveId" clId="{B9777158-EF85-4C93-A59C-FF45DBB458C5}" dt="2026-02-08T13:39:52.992" v="1056" actId="700"/>
          <ac:spMkLst>
            <pc:docMk/>
            <pc:sldMk cId="2664970061" sldId="308"/>
            <ac:spMk id="4" creationId="{4702E6F2-E093-0284-5B42-FF56E6F63594}"/>
          </ac:spMkLst>
        </pc:spChg>
        <pc:spChg chg="mod ord">
          <ac:chgData name="Jayasree Gorre" userId="0dc0de7a83a073cf" providerId="LiveId" clId="{B9777158-EF85-4C93-A59C-FF45DBB458C5}" dt="2026-02-08T13:39:52.992" v="1056" actId="700"/>
          <ac:spMkLst>
            <pc:docMk/>
            <pc:sldMk cId="2664970061" sldId="308"/>
            <ac:spMk id="5" creationId="{618F9CF8-9B54-DF39-D6AB-FD1B65DF93A5}"/>
          </ac:spMkLst>
        </pc:spChg>
        <pc:spChg chg="mod ord">
          <ac:chgData name="Jayasree Gorre" userId="0dc0de7a83a073cf" providerId="LiveId" clId="{B9777158-EF85-4C93-A59C-FF45DBB458C5}" dt="2026-02-08T13:39:52.992" v="1056" actId="700"/>
          <ac:spMkLst>
            <pc:docMk/>
            <pc:sldMk cId="2664970061" sldId="308"/>
            <ac:spMk id="6" creationId="{853AF7EA-320A-38F6-490E-3A18D0778532}"/>
          </ac:spMkLst>
        </pc:spChg>
        <pc:spChg chg="add del mod ord">
          <ac:chgData name="Jayasree Gorre" userId="0dc0de7a83a073cf" providerId="LiveId" clId="{B9777158-EF85-4C93-A59C-FF45DBB458C5}" dt="2026-02-08T13:39:52.992" v="1056" actId="700"/>
          <ac:spMkLst>
            <pc:docMk/>
            <pc:sldMk cId="2664970061" sldId="308"/>
            <ac:spMk id="7" creationId="{CC28C055-8608-5A2C-2414-71FDEED89AE4}"/>
          </ac:spMkLst>
        </pc:spChg>
        <pc:spChg chg="add del mod ord">
          <ac:chgData name="Jayasree Gorre" userId="0dc0de7a83a073cf" providerId="LiveId" clId="{B9777158-EF85-4C93-A59C-FF45DBB458C5}" dt="2026-02-08T13:39:52.992" v="1056" actId="700"/>
          <ac:spMkLst>
            <pc:docMk/>
            <pc:sldMk cId="2664970061" sldId="308"/>
            <ac:spMk id="8" creationId="{1B8E0C78-455C-7E42-9B9B-27DA9E007FA5}"/>
          </ac:spMkLst>
        </pc:spChg>
        <pc:picChg chg="add mod">
          <ac:chgData name="Jayasree Gorre" userId="0dc0de7a83a073cf" providerId="LiveId" clId="{B9777158-EF85-4C93-A59C-FF45DBB458C5}" dt="2026-02-08T13:42:00.822" v="1069" actId="1076"/>
          <ac:picMkLst>
            <pc:docMk/>
            <pc:sldMk cId="2664970061" sldId="308"/>
            <ac:picMk id="9" creationId="{83A4705C-697C-F562-024C-4C54B287F7D7}"/>
          </ac:picMkLst>
        </pc:picChg>
      </pc:sldChg>
      <pc:sldMasterChg chg="addSp modSp mod addSldLayout modSldLayout sldLayoutOrd">
        <pc:chgData name="Jayasree Gorre" userId="0dc0de7a83a073cf" providerId="LiveId" clId="{B9777158-EF85-4C93-A59C-FF45DBB458C5}" dt="2026-02-08T13:22:02.987" v="737" actId="14100"/>
        <pc:sldMasterMkLst>
          <pc:docMk/>
          <pc:sldMasterMk cId="4134686428" sldId="2147483905"/>
        </pc:sldMasterMkLst>
        <pc:spChg chg="mod">
          <ac:chgData name="Jayasree Gorre" userId="0dc0de7a83a073cf" providerId="LiveId" clId="{B9777158-EF85-4C93-A59C-FF45DBB458C5}" dt="2026-02-08T13:05:56.735" v="561" actId="14100"/>
          <ac:spMkLst>
            <pc:docMk/>
            <pc:sldMasterMk cId="4134686428" sldId="2147483905"/>
            <ac:spMk id="4" creationId="{00000000-0000-0000-0000-000000000000}"/>
          </ac:spMkLst>
        </pc:spChg>
        <pc:spChg chg="mod">
          <ac:chgData name="Jayasree Gorre" userId="0dc0de7a83a073cf" providerId="LiveId" clId="{B9777158-EF85-4C93-A59C-FF45DBB458C5}" dt="2026-02-08T13:13:09.390" v="667" actId="14100"/>
          <ac:spMkLst>
            <pc:docMk/>
            <pc:sldMasterMk cId="4134686428" sldId="2147483905"/>
            <ac:spMk id="5" creationId="{00000000-0000-0000-0000-000000000000}"/>
          </ac:spMkLst>
        </pc:spChg>
        <pc:spChg chg="mod">
          <ac:chgData name="Jayasree Gorre" userId="0dc0de7a83a073cf" providerId="LiveId" clId="{B9777158-EF85-4C93-A59C-FF45DBB458C5}" dt="2026-02-08T13:22:02.987" v="737" actId="14100"/>
          <ac:spMkLst>
            <pc:docMk/>
            <pc:sldMasterMk cId="4134686428" sldId="2147483905"/>
            <ac:spMk id="7" creationId="{00000000-0000-0000-0000-000000000000}"/>
          </ac:spMkLst>
        </pc:spChg>
        <pc:spChg chg="add mod">
          <ac:chgData name="Jayasree Gorre" userId="0dc0de7a83a073cf" providerId="LiveId" clId="{B9777158-EF85-4C93-A59C-FF45DBB458C5}" dt="2026-02-08T13:08:22.929" v="592" actId="14100"/>
          <ac:spMkLst>
            <pc:docMk/>
            <pc:sldMasterMk cId="4134686428" sldId="2147483905"/>
            <ac:spMk id="8" creationId="{D173F2AA-3745-AD1F-7D3D-E8D85786EF08}"/>
          </ac:spMkLst>
        </pc:spChg>
        <pc:spChg chg="add mod">
          <ac:chgData name="Jayasree Gorre" userId="0dc0de7a83a073cf" providerId="LiveId" clId="{B9777158-EF85-4C93-A59C-FF45DBB458C5}" dt="2026-02-08T13:08:56.551" v="595" actId="255"/>
          <ac:spMkLst>
            <pc:docMk/>
            <pc:sldMasterMk cId="4134686428" sldId="2147483905"/>
            <ac:spMk id="9" creationId="{9F19D3FC-2F3B-06C7-9F84-AF76920259CE}"/>
          </ac:spMkLst>
        </pc:spChg>
        <pc:spChg chg="add mod">
          <ac:chgData name="Jayasree Gorre" userId="0dc0de7a83a073cf" providerId="LiveId" clId="{B9777158-EF85-4C93-A59C-FF45DBB458C5}" dt="2026-02-08T13:09:06.002" v="597"/>
          <ac:spMkLst>
            <pc:docMk/>
            <pc:sldMasterMk cId="4134686428" sldId="2147483905"/>
            <ac:spMk id="10" creationId="{83171551-489B-EA34-8F33-AD60A4067C72}"/>
          </ac:spMkLst>
        </pc:spChg>
        <pc:spChg chg="add mod">
          <ac:chgData name="Jayasree Gorre" userId="0dc0de7a83a073cf" providerId="LiveId" clId="{B9777158-EF85-4C93-A59C-FF45DBB458C5}" dt="2026-02-08T13:09:19.668" v="609" actId="20577"/>
          <ac:spMkLst>
            <pc:docMk/>
            <pc:sldMasterMk cId="4134686428" sldId="2147483905"/>
            <ac:spMk id="11" creationId="{1C60A1C5-B174-7176-898B-FF27110B4C62}"/>
          </ac:spMkLst>
        </pc:spChg>
        <pc:spChg chg="add mod">
          <ac:chgData name="Jayasree Gorre" userId="0dc0de7a83a073cf" providerId="LiveId" clId="{B9777158-EF85-4C93-A59C-FF45DBB458C5}" dt="2026-02-08T13:09:48.384" v="612"/>
          <ac:spMkLst>
            <pc:docMk/>
            <pc:sldMasterMk cId="4134686428" sldId="2147483905"/>
            <ac:spMk id="12" creationId="{D447C407-A9CD-C4ED-055B-D952AC61AC47}"/>
          </ac:spMkLst>
        </pc:spChg>
        <pc:spChg chg="add mod">
          <ac:chgData name="Jayasree Gorre" userId="0dc0de7a83a073cf" providerId="LiveId" clId="{B9777158-EF85-4C93-A59C-FF45DBB458C5}" dt="2026-02-08T13:14:11.755" v="707" actId="255"/>
          <ac:spMkLst>
            <pc:docMk/>
            <pc:sldMasterMk cId="4134686428" sldId="2147483905"/>
            <ac:spMk id="13" creationId="{8F7248B5-65A4-5939-A6E1-729326C3D8F9}"/>
          </ac:spMkLst>
        </pc:spChg>
        <pc:sldLayoutChg chg="addSp delSp modSp mod setBg">
          <pc:chgData name="Jayasree Gorre" userId="0dc0de7a83a073cf" providerId="LiveId" clId="{B9777158-EF85-4C93-A59C-FF45DBB458C5}" dt="2026-02-08T13:21:02.014" v="733" actId="14100"/>
          <pc:sldLayoutMkLst>
            <pc:docMk/>
            <pc:sldMasterMk cId="4134686428" sldId="2147483905"/>
            <pc:sldLayoutMk cId="2379436147" sldId="2147483906"/>
          </pc:sldLayoutMkLst>
          <pc:spChg chg="add del mod">
            <ac:chgData name="Jayasree Gorre" userId="0dc0de7a83a073cf" providerId="LiveId" clId="{B9777158-EF85-4C93-A59C-FF45DBB458C5}" dt="2026-02-08T13:13:09.329" v="665" actId="6549"/>
            <ac:spMkLst>
              <pc:docMk/>
              <pc:sldMasterMk cId="4134686428" sldId="2147483905"/>
              <pc:sldLayoutMk cId="2379436147" sldId="2147483906"/>
              <ac:spMk id="2" creationId="{00000000-0000-0000-0000-000000000000}"/>
            </ac:spMkLst>
          </pc:spChg>
          <pc:spChg chg="add del">
            <ac:chgData name="Jayasree Gorre" userId="0dc0de7a83a073cf" providerId="LiveId" clId="{B9777158-EF85-4C93-A59C-FF45DBB458C5}" dt="2026-02-08T11:51:30.440" v="71"/>
            <ac:spMkLst>
              <pc:docMk/>
              <pc:sldMasterMk cId="4134686428" sldId="2147483905"/>
              <pc:sldLayoutMk cId="2379436147" sldId="2147483906"/>
              <ac:spMk id="4" creationId="{00000000-0000-0000-0000-000000000000}"/>
            </ac:spMkLst>
          </pc:spChg>
          <pc:spChg chg="add del">
            <ac:chgData name="Jayasree Gorre" userId="0dc0de7a83a073cf" providerId="LiveId" clId="{B9777158-EF85-4C93-A59C-FF45DBB458C5}" dt="2026-02-08T11:51:30.440" v="71"/>
            <ac:spMkLst>
              <pc:docMk/>
              <pc:sldMasterMk cId="4134686428" sldId="2147483905"/>
              <pc:sldLayoutMk cId="2379436147" sldId="2147483906"/>
              <ac:spMk id="5" creationId="{00000000-0000-0000-0000-000000000000}"/>
            </ac:spMkLst>
          </pc:spChg>
          <pc:spChg chg="add del">
            <ac:chgData name="Jayasree Gorre" userId="0dc0de7a83a073cf" providerId="LiveId" clId="{B9777158-EF85-4C93-A59C-FF45DBB458C5}" dt="2026-02-08T11:51:30.440" v="71"/>
            <ac:spMkLst>
              <pc:docMk/>
              <pc:sldMasterMk cId="4134686428" sldId="2147483905"/>
              <pc:sldLayoutMk cId="2379436147" sldId="2147483906"/>
              <ac:spMk id="6" creationId="{00000000-0000-0000-0000-000000000000}"/>
            </ac:spMkLst>
          </pc:spChg>
          <pc:spChg chg="mod">
            <ac:chgData name="Jayasree Gorre" userId="0dc0de7a83a073cf" providerId="LiveId" clId="{B9777158-EF85-4C93-A59C-FF45DBB458C5}" dt="2026-02-08T13:21:02.014" v="733" actId="14100"/>
            <ac:spMkLst>
              <pc:docMk/>
              <pc:sldMasterMk cId="4134686428" sldId="2147483905"/>
              <pc:sldLayoutMk cId="2379436147" sldId="2147483906"/>
              <ac:spMk id="7" creationId="{00000000-0000-0000-0000-000000000000}"/>
            </ac:spMkLst>
          </pc:spChg>
          <pc:spChg chg="add del">
            <ac:chgData name="Jayasree Gorre" userId="0dc0de7a83a073cf" providerId="LiveId" clId="{B9777158-EF85-4C93-A59C-FF45DBB458C5}" dt="2026-02-08T11:51:11.199" v="69" actId="11529"/>
            <ac:spMkLst>
              <pc:docMk/>
              <pc:sldMasterMk cId="4134686428" sldId="2147483905"/>
              <pc:sldLayoutMk cId="2379436147" sldId="2147483906"/>
              <ac:spMk id="9" creationId="{4105A21D-6831-BD35-8656-1E9F9A13A6A9}"/>
            </ac:spMkLst>
          </pc:spChg>
          <pc:spChg chg="add mod">
            <ac:chgData name="Jayasree Gorre" userId="0dc0de7a83a073cf" providerId="LiveId" clId="{B9777158-EF85-4C93-A59C-FF45DBB458C5}" dt="2026-02-08T11:51:10.740" v="68" actId="408"/>
            <ac:spMkLst>
              <pc:docMk/>
              <pc:sldMasterMk cId="4134686428" sldId="2147483905"/>
              <pc:sldLayoutMk cId="2379436147" sldId="2147483906"/>
              <ac:spMk id="10" creationId="{EC7ABD6F-B5EF-D3DF-0785-5125979F38B3}"/>
            </ac:spMkLst>
          </pc:spChg>
        </pc:sldLayoutChg>
        <pc:sldLayoutChg chg="ord">
          <pc:chgData name="Jayasree Gorre" userId="0dc0de7a83a073cf" providerId="LiveId" clId="{B9777158-EF85-4C93-A59C-FF45DBB458C5}" dt="2026-02-08T13:09:30.592" v="610" actId="20578"/>
          <pc:sldLayoutMkLst>
            <pc:docMk/>
            <pc:sldMasterMk cId="4134686428" sldId="2147483905"/>
            <pc:sldLayoutMk cId="4060509876" sldId="2147483908"/>
          </pc:sldLayoutMkLst>
        </pc:sldLayoutChg>
        <pc:sldLayoutChg chg="addSp delSp modSp mod">
          <pc:chgData name="Jayasree Gorre" userId="0dc0de7a83a073cf" providerId="LiveId" clId="{B9777158-EF85-4C93-A59C-FF45DBB458C5}" dt="2026-02-08T12:56:13.513" v="558" actId="14100"/>
          <pc:sldLayoutMkLst>
            <pc:docMk/>
            <pc:sldMasterMk cId="4134686428" sldId="2147483905"/>
            <pc:sldLayoutMk cId="161918543" sldId="2147483918"/>
          </pc:sldLayoutMkLst>
          <pc:spChg chg="del">
            <ac:chgData name="Jayasree Gorre" userId="0dc0de7a83a073cf" providerId="LiveId" clId="{B9777158-EF85-4C93-A59C-FF45DBB458C5}" dt="2026-02-08T12:55:03.233" v="556"/>
            <ac:spMkLst>
              <pc:docMk/>
              <pc:sldMasterMk cId="4134686428" sldId="2147483905"/>
              <pc:sldLayoutMk cId="161918543" sldId="2147483918"/>
              <ac:spMk id="2" creationId="{57DB9415-58D3-0857-86E9-8ADADF95F6D8}"/>
            </ac:spMkLst>
          </pc:spChg>
          <pc:spChg chg="mod">
            <ac:chgData name="Jayasree Gorre" userId="0dc0de7a83a073cf" providerId="LiveId" clId="{B9777158-EF85-4C93-A59C-FF45DBB458C5}" dt="2026-02-08T12:51:16.057" v="522" actId="122"/>
            <ac:spMkLst>
              <pc:docMk/>
              <pc:sldMasterMk cId="4134686428" sldId="2147483905"/>
              <pc:sldLayoutMk cId="161918543" sldId="2147483918"/>
              <ac:spMk id="3" creationId="{ED1566A7-48A2-4E52-286B-CC14D7A5E103}"/>
            </ac:spMkLst>
          </pc:spChg>
          <pc:spChg chg="mod">
            <ac:chgData name="Jayasree Gorre" userId="0dc0de7a83a073cf" providerId="LiveId" clId="{B9777158-EF85-4C93-A59C-FF45DBB458C5}" dt="2026-02-08T12:51:32.545" v="553" actId="20577"/>
            <ac:spMkLst>
              <pc:docMk/>
              <pc:sldMasterMk cId="4134686428" sldId="2147483905"/>
              <pc:sldLayoutMk cId="161918543" sldId="2147483918"/>
              <ac:spMk id="4" creationId="{3E0BAA39-50D8-6EFA-A02A-DCE55C9970F0}"/>
            </ac:spMkLst>
          </pc:spChg>
          <pc:spChg chg="mod">
            <ac:chgData name="Jayasree Gorre" userId="0dc0de7a83a073cf" providerId="LiveId" clId="{B9777158-EF85-4C93-A59C-FF45DBB458C5}" dt="2026-02-08T12:50:54.707" v="519" actId="14100"/>
            <ac:spMkLst>
              <pc:docMk/>
              <pc:sldMasterMk cId="4134686428" sldId="2147483905"/>
              <pc:sldLayoutMk cId="161918543" sldId="2147483918"/>
              <ac:spMk id="5" creationId="{4BA758AD-A314-1662-E988-8017FDDED521}"/>
            </ac:spMkLst>
          </pc:spChg>
          <pc:spChg chg="add del mod">
            <ac:chgData name="Jayasree Gorre" userId="0dc0de7a83a073cf" providerId="LiveId" clId="{B9777158-EF85-4C93-A59C-FF45DBB458C5}" dt="2026-02-08T12:29:13.230" v="253"/>
            <ac:spMkLst>
              <pc:docMk/>
              <pc:sldMasterMk cId="4134686428" sldId="2147483905"/>
              <pc:sldLayoutMk cId="161918543" sldId="2147483918"/>
              <ac:spMk id="6" creationId="{8B9465E3-873A-3EB7-81F9-343232A0DA81}"/>
            </ac:spMkLst>
          </pc:spChg>
          <pc:spChg chg="add del mod">
            <ac:chgData name="Jayasree Gorre" userId="0dc0de7a83a073cf" providerId="LiveId" clId="{B9777158-EF85-4C93-A59C-FF45DBB458C5}" dt="2026-02-08T12:22:05.769" v="213"/>
            <ac:spMkLst>
              <pc:docMk/>
              <pc:sldMasterMk cId="4134686428" sldId="2147483905"/>
              <pc:sldLayoutMk cId="161918543" sldId="2147483918"/>
              <ac:spMk id="6" creationId="{D3C5AE3D-66F6-ECAA-655C-D923BA3D8F47}"/>
            </ac:spMkLst>
          </pc:spChg>
          <pc:spChg chg="add del mod">
            <ac:chgData name="Jayasree Gorre" userId="0dc0de7a83a073cf" providerId="LiveId" clId="{B9777158-EF85-4C93-A59C-FF45DBB458C5}" dt="2026-02-08T12:27:51.002" v="249" actId="478"/>
            <ac:spMkLst>
              <pc:docMk/>
              <pc:sldMasterMk cId="4134686428" sldId="2147483905"/>
              <pc:sldLayoutMk cId="161918543" sldId="2147483918"/>
              <ac:spMk id="7" creationId="{14E2C96D-8983-BCF5-4259-8B5C4F52B69B}"/>
            </ac:spMkLst>
          </pc:spChg>
          <pc:spChg chg="add del mod">
            <ac:chgData name="Jayasree Gorre" userId="0dc0de7a83a073cf" providerId="LiveId" clId="{B9777158-EF85-4C93-A59C-FF45DBB458C5}" dt="2026-02-08T12:37:42.093" v="404" actId="478"/>
            <ac:spMkLst>
              <pc:docMk/>
              <pc:sldMasterMk cId="4134686428" sldId="2147483905"/>
              <pc:sldLayoutMk cId="161918543" sldId="2147483918"/>
              <ac:spMk id="8" creationId="{04398630-E296-D5E6-13CF-CE652BE0E233}"/>
            </ac:spMkLst>
          </pc:spChg>
          <pc:spChg chg="add del mod">
            <ac:chgData name="Jayasree Gorre" userId="0dc0de7a83a073cf" providerId="LiveId" clId="{B9777158-EF85-4C93-A59C-FF45DBB458C5}" dt="2026-02-08T12:24:05.045" v="248"/>
            <ac:spMkLst>
              <pc:docMk/>
              <pc:sldMasterMk cId="4134686428" sldId="2147483905"/>
              <pc:sldLayoutMk cId="161918543" sldId="2147483918"/>
              <ac:spMk id="8" creationId="{59DD4A2F-DB3B-F672-51C2-386D820ACD9D}"/>
            </ac:spMkLst>
          </pc:spChg>
          <pc:spChg chg="add del mod">
            <ac:chgData name="Jayasree Gorre" userId="0dc0de7a83a073cf" providerId="LiveId" clId="{B9777158-EF85-4C93-A59C-FF45DBB458C5}" dt="2026-02-08T12:29:54.847" v="266"/>
            <ac:spMkLst>
              <pc:docMk/>
              <pc:sldMasterMk cId="4134686428" sldId="2147483905"/>
              <pc:sldLayoutMk cId="161918543" sldId="2147483918"/>
              <ac:spMk id="9" creationId="{B73C1EF6-56B3-D108-C47C-1D8548D3B91B}"/>
            </ac:spMkLst>
          </pc:spChg>
          <pc:spChg chg="add del mod">
            <ac:chgData name="Jayasree Gorre" userId="0dc0de7a83a073cf" providerId="LiveId" clId="{B9777158-EF85-4C93-A59C-FF45DBB458C5}" dt="2026-02-08T12:31:00.187" v="299"/>
            <ac:spMkLst>
              <pc:docMk/>
              <pc:sldMasterMk cId="4134686428" sldId="2147483905"/>
              <pc:sldLayoutMk cId="161918543" sldId="2147483918"/>
              <ac:spMk id="10" creationId="{648203B1-73C2-D2EE-0A14-9398C2A3323F}"/>
            </ac:spMkLst>
          </pc:spChg>
          <pc:spChg chg="add del mod">
            <ac:chgData name="Jayasree Gorre" userId="0dc0de7a83a073cf" providerId="LiveId" clId="{B9777158-EF85-4C93-A59C-FF45DBB458C5}" dt="2026-02-08T12:48:22.253" v="487" actId="21"/>
            <ac:spMkLst>
              <pc:docMk/>
              <pc:sldMasterMk cId="4134686428" sldId="2147483905"/>
              <pc:sldLayoutMk cId="161918543" sldId="2147483918"/>
              <ac:spMk id="11" creationId="{4F96D437-CBE0-9393-006E-46B42BD69E81}"/>
            </ac:spMkLst>
          </pc:spChg>
          <pc:spChg chg="add mod">
            <ac:chgData name="Jayasree Gorre" userId="0dc0de7a83a073cf" providerId="LiveId" clId="{B9777158-EF85-4C93-A59C-FF45DBB458C5}" dt="2026-02-08T12:35:41.731" v="356"/>
            <ac:spMkLst>
              <pc:docMk/>
              <pc:sldMasterMk cId="4134686428" sldId="2147483905"/>
              <pc:sldLayoutMk cId="161918543" sldId="2147483918"/>
              <ac:spMk id="12" creationId="{C73D1C38-38A5-208E-E1BD-836C9792F431}"/>
            </ac:spMkLst>
          </pc:spChg>
          <pc:spChg chg="add del">
            <ac:chgData name="Jayasree Gorre" userId="0dc0de7a83a073cf" providerId="LiveId" clId="{B9777158-EF85-4C93-A59C-FF45DBB458C5}" dt="2026-02-08T12:34:40.159" v="337" actId="22"/>
            <ac:spMkLst>
              <pc:docMk/>
              <pc:sldMasterMk cId="4134686428" sldId="2147483905"/>
              <pc:sldLayoutMk cId="161918543" sldId="2147483918"/>
              <ac:spMk id="14" creationId="{9EB3C522-4546-0224-A7DA-547450EDC0CE}"/>
            </ac:spMkLst>
          </pc:spChg>
          <pc:spChg chg="add del">
            <ac:chgData name="Jayasree Gorre" userId="0dc0de7a83a073cf" providerId="LiveId" clId="{B9777158-EF85-4C93-A59C-FF45DBB458C5}" dt="2026-02-08T12:34:56.526" v="344" actId="22"/>
            <ac:spMkLst>
              <pc:docMk/>
              <pc:sldMasterMk cId="4134686428" sldId="2147483905"/>
              <pc:sldLayoutMk cId="161918543" sldId="2147483918"/>
              <ac:spMk id="16" creationId="{D62A39B1-D0F1-4B71-ED73-BA248FBE7D1E}"/>
            </ac:spMkLst>
          </pc:spChg>
          <pc:spChg chg="add del mod">
            <ac:chgData name="Jayasree Gorre" userId="0dc0de7a83a073cf" providerId="LiveId" clId="{B9777158-EF85-4C93-A59C-FF45DBB458C5}" dt="2026-02-08T12:35:35.351" v="354" actId="22"/>
            <ac:spMkLst>
              <pc:docMk/>
              <pc:sldMasterMk cId="4134686428" sldId="2147483905"/>
              <pc:sldLayoutMk cId="161918543" sldId="2147483918"/>
              <ac:spMk id="18" creationId="{26082D4D-A61C-E219-8B43-67D1F0ED886C}"/>
            </ac:spMkLst>
          </pc:spChg>
          <pc:spChg chg="add del">
            <ac:chgData name="Jayasree Gorre" userId="0dc0de7a83a073cf" providerId="LiveId" clId="{B9777158-EF85-4C93-A59C-FF45DBB458C5}" dt="2026-02-08T12:35:32.079" v="351" actId="22"/>
            <ac:spMkLst>
              <pc:docMk/>
              <pc:sldMasterMk cId="4134686428" sldId="2147483905"/>
              <pc:sldLayoutMk cId="161918543" sldId="2147483918"/>
              <ac:spMk id="20" creationId="{44BC4DE2-5151-5059-F05D-43670A6A5CCD}"/>
            </ac:spMkLst>
          </pc:spChg>
          <pc:spChg chg="add mod">
            <ac:chgData name="Jayasree Gorre" userId="0dc0de7a83a073cf" providerId="LiveId" clId="{B9777158-EF85-4C93-A59C-FF45DBB458C5}" dt="2026-02-08T12:37:08.264" v="374"/>
            <ac:spMkLst>
              <pc:docMk/>
              <pc:sldMasterMk cId="4134686428" sldId="2147483905"/>
              <pc:sldLayoutMk cId="161918543" sldId="2147483918"/>
              <ac:spMk id="21" creationId="{77524387-4670-2F47-CC69-00EDCC8FC737}"/>
            </ac:spMkLst>
          </pc:spChg>
          <pc:spChg chg="add mod">
            <ac:chgData name="Jayasree Gorre" userId="0dc0de7a83a073cf" providerId="LiveId" clId="{B9777158-EF85-4C93-A59C-FF45DBB458C5}" dt="2026-02-08T12:39:17.544" v="438"/>
            <ac:spMkLst>
              <pc:docMk/>
              <pc:sldMasterMk cId="4134686428" sldId="2147483905"/>
              <pc:sldLayoutMk cId="161918543" sldId="2147483918"/>
              <ac:spMk id="22" creationId="{099139A3-AB5A-1B5F-9929-37FC3A1D5B1D}"/>
            </ac:spMkLst>
          </pc:spChg>
          <pc:spChg chg="add del mod">
            <ac:chgData name="Jayasree Gorre" userId="0dc0de7a83a073cf" providerId="LiveId" clId="{B9777158-EF85-4C93-A59C-FF45DBB458C5}" dt="2026-02-08T12:39:17.380" v="433" actId="22"/>
            <ac:spMkLst>
              <pc:docMk/>
              <pc:sldMasterMk cId="4134686428" sldId="2147483905"/>
              <pc:sldLayoutMk cId="161918543" sldId="2147483918"/>
              <ac:spMk id="24" creationId="{B2D8BF47-8BCE-B39C-927E-64C74FFD83E8}"/>
            </ac:spMkLst>
          </pc:spChg>
          <pc:spChg chg="add del mod">
            <ac:chgData name="Jayasree Gorre" userId="0dc0de7a83a073cf" providerId="LiveId" clId="{B9777158-EF85-4C93-A59C-FF45DBB458C5}" dt="2026-02-08T12:40:26.737" v="441"/>
            <ac:spMkLst>
              <pc:docMk/>
              <pc:sldMasterMk cId="4134686428" sldId="2147483905"/>
              <pc:sldLayoutMk cId="161918543" sldId="2147483918"/>
              <ac:spMk id="25" creationId="{B94A5BF4-9532-B1AC-8B20-6227FFE3DE01}"/>
            </ac:spMkLst>
          </pc:spChg>
          <pc:spChg chg="add mod">
            <ac:chgData name="Jayasree Gorre" userId="0dc0de7a83a073cf" providerId="LiveId" clId="{B9777158-EF85-4C93-A59C-FF45DBB458C5}" dt="2026-02-08T12:56:13.513" v="558" actId="14100"/>
            <ac:spMkLst>
              <pc:docMk/>
              <pc:sldMasterMk cId="4134686428" sldId="2147483905"/>
              <pc:sldLayoutMk cId="161918543" sldId="2147483918"/>
              <ac:spMk id="26" creationId="{F6ABBF84-3DF3-ACDF-D015-C516CB026E6B}"/>
            </ac:spMkLst>
          </pc:spChg>
          <pc:spChg chg="add del">
            <ac:chgData name="Jayasree Gorre" userId="0dc0de7a83a073cf" providerId="LiveId" clId="{B9777158-EF85-4C93-A59C-FF45DBB458C5}" dt="2026-02-08T12:49:21.629" v="493" actId="22"/>
            <ac:spMkLst>
              <pc:docMk/>
              <pc:sldMasterMk cId="4134686428" sldId="2147483905"/>
              <pc:sldLayoutMk cId="161918543" sldId="2147483918"/>
              <ac:spMk id="28" creationId="{D3F67248-1C95-C913-443A-1A041517056E}"/>
            </ac:spMkLst>
          </pc:spChg>
          <pc:spChg chg="add mod">
            <ac:chgData name="Jayasree Gorre" userId="0dc0de7a83a073cf" providerId="LiveId" clId="{B9777158-EF85-4C93-A59C-FF45DBB458C5}" dt="2026-02-08T12:50:47.946" v="518" actId="14100"/>
            <ac:spMkLst>
              <pc:docMk/>
              <pc:sldMasterMk cId="4134686428" sldId="2147483905"/>
              <pc:sldLayoutMk cId="161918543" sldId="2147483918"/>
              <ac:spMk id="29" creationId="{9E4C316F-9893-7B9E-B0B0-1B06C9415033}"/>
            </ac:spMkLst>
          </pc:spChg>
        </pc:sldLayoutChg>
        <pc:sldLayoutChg chg="add mod modTransition">
          <pc:chgData name="Jayasree Gorre" userId="0dc0de7a83a073cf" providerId="LiveId" clId="{B9777158-EF85-4C93-A59C-FF45DBB458C5}" dt="2026-02-08T13:14:50.573" v="708" actId="2890"/>
          <pc:sldLayoutMkLst>
            <pc:docMk/>
            <pc:sldMasterMk cId="4134686428" sldId="2147483905"/>
            <pc:sldLayoutMk cId="573834725" sldId="214748391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6953-31F1-4BB6-A71E-6D878385930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4527-11A6-4F4C-A3E4-DBF972108F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29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19616" y="452582"/>
            <a:ext cx="11465984" cy="62372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077E84-8A26-4C05-801A-16B777E5634C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/>
              <a:t>Batch No:BG8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3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6CF60-0C95-4D96-BA84-AAB5F1B5501A}" type="datetime1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33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09215-90DB-467C-8D10-4368BF53A690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990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AF93A-C2CE-4C1E-A9F6-6315297DE4AC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534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566A7-48A2-4E52-286B-CC14D7A5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6182" y="6151418"/>
            <a:ext cx="1791854" cy="437536"/>
          </a:xfrm>
        </p:spPr>
        <p:txBody>
          <a:bodyPr anchor="b"/>
          <a:lstStyle/>
          <a:p>
            <a:pPr algn="ctr"/>
            <a:fld id="{9D698376-86C1-47D0-BB09-64964C276805}" type="datetime1">
              <a:rPr lang="en-IN" smtClean="0"/>
              <a:t>08-02-2026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BAA39-50D8-6EFA-A02A-DCE55C99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3780" y="6151418"/>
            <a:ext cx="1862437" cy="47642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Batch No:BG8</a:t>
            </a:r>
            <a:endParaRPr lang="en-IN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758AD-A314-1662-E988-8017FDDE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8363" y="6223828"/>
            <a:ext cx="1567384" cy="365125"/>
          </a:xfrm>
        </p:spPr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6" name="Date Placeholder 2">
            <a:extLst>
              <a:ext uri="{FF2B5EF4-FFF2-40B4-BE49-F238E27FC236}">
                <a16:creationId xmlns:a16="http://schemas.microsoft.com/office/drawing/2014/main" id="{F6ABBF84-3DF3-ACDF-D015-C516CB026E6B}"/>
              </a:ext>
            </a:extLst>
          </p:cNvPr>
          <p:cNvSpPr txBox="1">
            <a:spLocks/>
          </p:cNvSpPr>
          <p:nvPr userDrawn="1"/>
        </p:nvSpPr>
        <p:spPr>
          <a:xfrm>
            <a:off x="434109" y="6151418"/>
            <a:ext cx="1628621" cy="4375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E46C7F-B8E5-4963-9731-98A66BE7D001}" type="datetime1">
              <a:rPr lang="en-IN" smtClean="0"/>
              <a:pPr/>
              <a:t>08-02-2026</a:t>
            </a:fld>
            <a:endParaRPr lang="en-IN" dirty="0"/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9E4C316F-9893-7B9E-B0B0-1B06C9415033}"/>
              </a:ext>
            </a:extLst>
          </p:cNvPr>
          <p:cNvSpPr txBox="1">
            <a:spLocks/>
          </p:cNvSpPr>
          <p:nvPr userDrawn="1"/>
        </p:nvSpPr>
        <p:spPr>
          <a:xfrm>
            <a:off x="4667672" y="6151418"/>
            <a:ext cx="2176473" cy="43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Batch No:BG8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1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F410-73C2-410B-AA15-5E108BEEE127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0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6A81-9C0E-42FC-926F-B9DEB54A0280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9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D7A7-BA5B-6605-CEB9-0272DA6B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32D27-88F9-D40F-67A5-FBA4FD40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DE48-6E80-4E73-B0A5-2F1AD40FE714}" type="datetime1">
              <a:rPr lang="en-IN" smtClean="0"/>
              <a:t>08-02-2026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EA10-52F2-F5D2-3A93-090CC293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A883B-813C-5BAA-79F1-9959F211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F2DA-341D-44FC-9A7C-DBF2AB865179}" type="datetime1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9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787F-2EFC-4814-8FD1-2ECE59968338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04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C53C-593E-4213-B4A5-6036B327C331}" type="datetime1">
              <a:rPr lang="en-IN" smtClean="0"/>
              <a:t>08-02-2026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4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4DD4-9C84-410A-A0CB-A35502288F8C}" type="datetime1">
              <a:rPr lang="en-IN" smtClean="0"/>
              <a:t>08-02-2026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89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F430-747A-423D-A408-5D0E0ACF83CC}" type="datetime1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96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07209" y="193964"/>
            <a:ext cx="11506100" cy="65361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5928" y="6223828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A442601-B95F-454A-9ED8-60DC596E65C3}" type="datetime1">
              <a:rPr lang="en-IN" smtClean="0"/>
              <a:t>08-02-2026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24582" y="6223828"/>
            <a:ext cx="17985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Batch No:BG8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63FA13-A790-4865-9A62-DB5ACDA93EE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173F2AA-3745-AD1F-7D3D-E8D85786EF08}"/>
              </a:ext>
            </a:extLst>
          </p:cNvPr>
          <p:cNvSpPr txBox="1">
            <a:spLocks/>
          </p:cNvSpPr>
          <p:nvPr userDrawn="1"/>
        </p:nvSpPr>
        <p:spPr>
          <a:xfrm>
            <a:off x="2586182" y="6187440"/>
            <a:ext cx="1791854" cy="40151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19D3FC-2F3B-06C7-9F84-AF76920259CE}"/>
              </a:ext>
            </a:extLst>
          </p:cNvPr>
          <p:cNvSpPr txBox="1">
            <a:spLocks/>
          </p:cNvSpPr>
          <p:nvPr userDrawn="1"/>
        </p:nvSpPr>
        <p:spPr>
          <a:xfrm>
            <a:off x="2586182" y="6187440"/>
            <a:ext cx="1791854" cy="40151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Review No:3</a:t>
            </a:r>
            <a:endParaRPr lang="en-IN" sz="12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C60A1C5-B174-7176-898B-FF27110B4C62}"/>
              </a:ext>
            </a:extLst>
          </p:cNvPr>
          <p:cNvSpPr txBox="1">
            <a:spLocks/>
          </p:cNvSpPr>
          <p:nvPr userDrawn="1"/>
        </p:nvSpPr>
        <p:spPr>
          <a:xfrm>
            <a:off x="2586182" y="6151418"/>
            <a:ext cx="1791854" cy="437536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F7248B5-65A4-5939-A6E1-729326C3D8F9}"/>
              </a:ext>
            </a:extLst>
          </p:cNvPr>
          <p:cNvSpPr txBox="1">
            <a:spLocks/>
          </p:cNvSpPr>
          <p:nvPr userDrawn="1"/>
        </p:nvSpPr>
        <p:spPr>
          <a:xfrm>
            <a:off x="7019635" y="6151415"/>
            <a:ext cx="2244437" cy="437537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Department of CSE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346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8" r:id="rId2"/>
    <p:sldLayoutId id="2147483907" r:id="rId3"/>
    <p:sldLayoutId id="2147483917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8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7165-7F46-D7E3-3B40-AE6750C3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Department</a:t>
            </a:r>
            <a:r>
              <a:rPr lang="en-US" sz="2000" b="1" spc="-20" dirty="0"/>
              <a:t> </a:t>
            </a:r>
            <a:r>
              <a:rPr lang="en-US" sz="2000" b="1" dirty="0"/>
              <a:t>of</a:t>
            </a:r>
            <a:r>
              <a:rPr lang="en-US" sz="2000" b="1" spc="-5" dirty="0"/>
              <a:t> </a:t>
            </a:r>
            <a:r>
              <a:rPr lang="en-US" sz="2000" b="1" dirty="0"/>
              <a:t>Computer</a:t>
            </a:r>
            <a:r>
              <a:rPr lang="en-US" sz="2000" b="1" spc="-60" dirty="0"/>
              <a:t> </a:t>
            </a:r>
            <a:r>
              <a:rPr lang="en-US" sz="2000" b="1" dirty="0"/>
              <a:t>Science</a:t>
            </a:r>
            <a:r>
              <a:rPr lang="en-US" sz="2000" b="1" spc="15" dirty="0"/>
              <a:t> </a:t>
            </a:r>
            <a:r>
              <a:rPr lang="en-US" sz="2000" b="1" dirty="0"/>
              <a:t>and</a:t>
            </a:r>
            <a:r>
              <a:rPr lang="en-US" sz="2000" b="1" spc="40" dirty="0"/>
              <a:t> </a:t>
            </a:r>
            <a:r>
              <a:rPr lang="en-US" sz="2000" b="1" spc="-10" dirty="0"/>
              <a:t>Engineering</a:t>
            </a:r>
            <a:br>
              <a:rPr lang="en-US" b="1" spc="-10" dirty="0"/>
            </a:br>
            <a:r>
              <a:rPr lang="en-US" sz="3100" dirty="0">
                <a:solidFill>
                  <a:srgbClr val="FF0000"/>
                </a:solidFill>
              </a:rPr>
              <a:t>Diabetic Retinopathy Detection Using Deep Learning and Explainable AI</a:t>
            </a:r>
            <a:br>
              <a:rPr lang="en-US" sz="3100" dirty="0">
                <a:solidFill>
                  <a:srgbClr val="FF0000"/>
                </a:solidFill>
              </a:rPr>
            </a:br>
            <a:r>
              <a:rPr lang="en-IN" sz="1700" dirty="0">
                <a:latin typeface="Times New Roman"/>
                <a:cs typeface="Times New Roman"/>
              </a:rPr>
              <a:t>PRESENTED</a:t>
            </a:r>
            <a:r>
              <a:rPr lang="en-IN" sz="1700" spc="175" dirty="0">
                <a:latin typeface="Times New Roman"/>
                <a:cs typeface="Times New Roman"/>
              </a:rPr>
              <a:t> </a:t>
            </a:r>
            <a:r>
              <a:rPr lang="en-IN" sz="1700" spc="-25" dirty="0">
                <a:latin typeface="Times New Roman"/>
                <a:cs typeface="Times New Roman"/>
              </a:rPr>
              <a:t>BY</a:t>
            </a:r>
            <a:br>
              <a:rPr lang="en-IN" sz="1700" dirty="0">
                <a:latin typeface="Times New Roman"/>
                <a:cs typeface="Times New Roman"/>
              </a:rPr>
            </a:br>
            <a:br>
              <a:rPr lang="en-US" sz="3100" b="1" spc="-10" dirty="0"/>
            </a:br>
            <a:endParaRPr lang="en-IN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1EA21-0B9E-C06B-5655-F4C3170D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                                          Shaik Meera Jasmine                  (</a:t>
            </a:r>
            <a:r>
              <a:rPr lang="en-US" sz="2400" spc="-20" dirty="0">
                <a:latin typeface="Times New Roman"/>
                <a:cs typeface="Times New Roman"/>
              </a:rPr>
              <a:t>22471A05D0)</a:t>
            </a:r>
          </a:p>
          <a:p>
            <a:pPr marL="45720" indent="0">
              <a:buNone/>
            </a:pPr>
            <a:r>
              <a:rPr lang="en-US" sz="2400" spc="-20" dirty="0">
                <a:latin typeface="Times New Roman"/>
                <a:cs typeface="Times New Roman"/>
              </a:rPr>
              <a:t>                    </a:t>
            </a:r>
            <a:r>
              <a:rPr lang="en-US" sz="2400" spc="-20" dirty="0" err="1">
                <a:latin typeface="Times New Roman"/>
                <a:cs typeface="Times New Roman"/>
              </a:rPr>
              <a:t>Pentyala</a:t>
            </a:r>
            <a:r>
              <a:rPr lang="en-US" sz="2400" spc="-20" dirty="0">
                <a:latin typeface="Times New Roman"/>
                <a:cs typeface="Times New Roman"/>
              </a:rPr>
              <a:t> Lakshmi Prasanna             (22471A05B9)</a:t>
            </a:r>
          </a:p>
          <a:p>
            <a:pPr marL="45720" indent="0">
              <a:buNone/>
            </a:pPr>
            <a:r>
              <a:rPr lang="en-US" sz="2400" spc="-20" dirty="0">
                <a:latin typeface="Times New Roman"/>
                <a:cs typeface="Times New Roman"/>
              </a:rPr>
              <a:t>                                           Gorre Jayasri              (22471A0591)</a:t>
            </a:r>
          </a:p>
          <a:p>
            <a:pPr marL="45720" indent="0" algn="ctr">
              <a:buNone/>
            </a:pPr>
            <a:r>
              <a:rPr lang="en-IN" sz="2400" dirty="0">
                <a:solidFill>
                  <a:srgbClr val="006600"/>
                </a:solidFill>
                <a:latin typeface="Times New Roman"/>
                <a:cs typeface="Times New Roman"/>
              </a:rPr>
              <a:t>   </a:t>
            </a:r>
            <a:r>
              <a:rPr lang="en-IN" sz="1700" dirty="0">
                <a:solidFill>
                  <a:srgbClr val="006600"/>
                </a:solidFill>
                <a:latin typeface="Times New Roman"/>
                <a:cs typeface="Times New Roman"/>
              </a:rPr>
              <a:t>Under</a:t>
            </a:r>
            <a:r>
              <a:rPr lang="en-IN" sz="1700" spc="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lang="en-IN" sz="1700" dirty="0">
                <a:solidFill>
                  <a:srgbClr val="006600"/>
                </a:solidFill>
                <a:latin typeface="Times New Roman"/>
                <a:cs typeface="Times New Roman"/>
              </a:rPr>
              <a:t>the</a:t>
            </a:r>
            <a:r>
              <a:rPr lang="en-IN" sz="1700" spc="-3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lang="en-IN" sz="1700" dirty="0">
                <a:solidFill>
                  <a:srgbClr val="006600"/>
                </a:solidFill>
                <a:latin typeface="Times New Roman"/>
                <a:cs typeface="Times New Roman"/>
              </a:rPr>
              <a:t>Guidance</a:t>
            </a:r>
            <a:r>
              <a:rPr lang="en-IN" sz="1700" spc="-25" dirty="0">
                <a:solidFill>
                  <a:srgbClr val="006600"/>
                </a:solidFill>
                <a:latin typeface="Times New Roman"/>
                <a:cs typeface="Times New Roman"/>
              </a:rPr>
              <a:t> of,</a:t>
            </a:r>
          </a:p>
          <a:p>
            <a:pPr marL="45720" indent="0">
              <a:buNone/>
            </a:pPr>
            <a:r>
              <a:rPr lang="en-US" sz="17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ABBURI  RAMESH </a:t>
            </a:r>
            <a:r>
              <a:rPr lang="en-US" sz="1700" b="1" kern="1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M.TECH</a:t>
            </a:r>
          </a:p>
          <a:p>
            <a:pPr marL="45720" indent="0">
              <a:buNone/>
            </a:pPr>
            <a:r>
              <a:rPr lang="en-US" sz="1700" spc="-10" dirty="0">
                <a:solidFill>
                  <a:srgbClr val="888888"/>
                </a:solidFill>
                <a:latin typeface="Times New Roman"/>
                <a:cs typeface="Times New Roman"/>
              </a:rPr>
              <a:t>                                                                                     Assistant Professor,</a:t>
            </a:r>
            <a:endParaRPr lang="en-US" sz="1700" spc="-10" dirty="0"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1700" spc="-10" dirty="0">
                <a:solidFill>
                  <a:srgbClr val="888888"/>
                </a:solidFill>
                <a:latin typeface="Times New Roman"/>
                <a:cs typeface="Times New Roman"/>
              </a:rPr>
              <a:t>                                                               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Department</a:t>
            </a:r>
            <a:r>
              <a:rPr lang="en-US" sz="1700" spc="9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of</a:t>
            </a:r>
            <a:r>
              <a:rPr lang="en-US" sz="1700" spc="1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Computer</a:t>
            </a:r>
            <a:r>
              <a:rPr lang="en-US" sz="1700" spc="8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Science</a:t>
            </a:r>
            <a:r>
              <a:rPr lang="en-US" sz="1700" spc="14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and</a:t>
            </a:r>
            <a:r>
              <a:rPr lang="en-US" sz="1700" spc="13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spc="-10" dirty="0">
                <a:solidFill>
                  <a:srgbClr val="888888"/>
                </a:solidFill>
                <a:latin typeface="Times New Roman"/>
                <a:cs typeface="Times New Roman"/>
              </a:rPr>
              <a:t>Engineering,</a:t>
            </a:r>
          </a:p>
          <a:p>
            <a:pPr marL="45720" indent="0">
              <a:buNone/>
            </a:pP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                                     </a:t>
            </a:r>
            <a:r>
              <a:rPr lang="en-US" sz="1700" dirty="0" err="1">
                <a:solidFill>
                  <a:srgbClr val="888888"/>
                </a:solidFill>
                <a:latin typeface="Times New Roman"/>
                <a:cs typeface="Times New Roman"/>
              </a:rPr>
              <a:t>Narasaraopeta</a:t>
            </a:r>
            <a:r>
              <a:rPr lang="en-US" sz="1700" spc="20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Engineering</a:t>
            </a:r>
            <a:r>
              <a:rPr lang="en-US" sz="1700" spc="185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College</a:t>
            </a:r>
            <a:r>
              <a:rPr lang="en-US" sz="1700" spc="204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spc="-10" dirty="0">
                <a:solidFill>
                  <a:srgbClr val="888888"/>
                </a:solidFill>
                <a:latin typeface="Times New Roman"/>
                <a:cs typeface="Times New Roman"/>
              </a:rPr>
              <a:t>(Autonomous),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Narasaraopet-</a:t>
            </a:r>
            <a:r>
              <a:rPr lang="en-US" sz="1700" spc="1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>
                <a:solidFill>
                  <a:srgbClr val="888888"/>
                </a:solidFill>
                <a:latin typeface="Times New Roman"/>
                <a:cs typeface="Times New Roman"/>
              </a:rPr>
              <a:t>522</a:t>
            </a:r>
            <a:r>
              <a:rPr lang="en-US" sz="1700" spc="150" dirty="0">
                <a:solidFill>
                  <a:srgbClr val="888888"/>
                </a:solidFill>
                <a:latin typeface="Times New Roman"/>
                <a:cs typeface="Times New Roman"/>
              </a:rPr>
              <a:t> </a:t>
            </a:r>
            <a:r>
              <a:rPr lang="en-US" sz="1700" spc="-20" dirty="0">
                <a:solidFill>
                  <a:srgbClr val="888888"/>
                </a:solidFill>
                <a:latin typeface="Times New Roman"/>
                <a:cs typeface="Times New Roman"/>
              </a:rPr>
              <a:t>601.</a:t>
            </a:r>
            <a:endParaRPr lang="en-US" sz="1700" dirty="0">
              <a:latin typeface="Times New Roman"/>
              <a:cs typeface="Times New Roman"/>
            </a:endParaRPr>
          </a:p>
          <a:p>
            <a:pPr marL="45720" indent="0">
              <a:buNone/>
            </a:pPr>
            <a:endParaRPr lang="en-US" sz="1700" b="1" kern="100" baseline="-25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700" b="1" kern="100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" indent="0">
              <a:buNone/>
            </a:pPr>
            <a:endParaRPr lang="en-IN" sz="2400" dirty="0">
              <a:latin typeface="Times New Roman"/>
              <a:cs typeface="Times New Roman"/>
            </a:endParaRPr>
          </a:p>
          <a:p>
            <a:pPr marL="45720" indent="0">
              <a:buNone/>
            </a:pPr>
            <a:endParaRPr lang="en-US" sz="2400" spc="-20" dirty="0">
              <a:latin typeface="Times New Roman"/>
              <a:cs typeface="Times New Roman"/>
            </a:endParaRPr>
          </a:p>
          <a:p>
            <a:pPr marL="4572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2E6F2-E093-0284-5B42-FF56E6F6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6A81-9C0E-42FC-926F-B9DEB54A0280}" type="datetime1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F9CF8-9B54-DF39-D6AB-FD1B65DF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7EA-320A-38F6-490E-3A18D077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4705C-697C-F562-024C-4C54B287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65" y="30573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0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128-1A0D-15DB-D477-D31DDA797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167E0-9BC3-5B4D-AF9B-34FBE527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5364D-4A91-B786-0A90-D2D6D7A6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2" y="1140902"/>
            <a:ext cx="10984116" cy="515922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6BDE2-7E19-FBD1-DA62-38A2E43F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C0F6-A5E5-4FBF-B95A-B337740ABDB0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FD4BF-F6C1-387A-53A9-1D9F9D48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7D9E0-E1A8-5829-4FF6-742AA4CB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4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2EFB7-5247-22AF-4D0B-B8F6D989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7" y="1015681"/>
            <a:ext cx="10845724" cy="521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7B220-3357-CAA3-C3A7-E8930DD6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64EB6-6FAB-E013-B6FE-37C66193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9C443-1744-4B5C-A613-36BF7358711E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836AC-2E2C-CB97-948C-9868464B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0F617-254F-9786-DC42-CC2161C5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10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9AC9D-8B71-7391-07E9-B730468C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C68D2-1549-52D4-58C3-28D11AFC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BD5E6-6DFF-3341-CE1A-B2DB5AF4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99" y="759297"/>
            <a:ext cx="11117602" cy="570164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867842-759E-5BF8-DDCB-6F0A561A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FAF20-A393-4FED-92C8-6D1AC121E66B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68A1D-2AE2-D39F-C005-2E8B0C15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A70F0-E898-2AFE-7F55-C0489CCD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68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1300-B076-297E-810B-6E2A4EBA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01CEB-8D27-DDCA-E763-E9037033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FC8D7-D276-A402-74F5-EFB8C9E3F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94" y="1006680"/>
            <a:ext cx="11075411" cy="498305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BA5F07-6806-9A11-D9BA-EED38DA7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6F6D-49CC-43EC-8AA3-1ABF5C650C13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DC0C8-3BCF-FDC9-6A98-71A1AD6F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4A52A-125E-AE92-3D96-E37DC90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35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85A1-82BB-1294-7FEE-25A0C319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1EF21-DAAA-6D25-E278-06E05909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78616-30AA-ECC5-9006-AA81A5A7D043}"/>
              </a:ext>
            </a:extLst>
          </p:cNvPr>
          <p:cNvSpPr txBox="1"/>
          <p:nvPr/>
        </p:nvSpPr>
        <p:spPr>
          <a:xfrm>
            <a:off x="721453" y="922789"/>
            <a:ext cx="9563450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Research</a:t>
            </a:r>
            <a:r>
              <a:rPr lang="en-US" sz="3600" b="1" dirty="0"/>
              <a:t> Gap: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Most existing models focus only on prediction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transparency reduces trust among medical professionals.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Black-box nature of deep learning limits real-world adoption.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Overfitting and poor generalization are common issues.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There is a need for a system that balances accuracy and explainability.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920BCE-93A5-998D-8DA8-11E0BD19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B0C1-8A31-4514-8856-D6225AC41646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0A21-8A3C-2A2F-79AA-3AEE8D43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7A838-A703-49B4-22DA-C41CC923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7E58-DDE2-041B-F721-C33ACE55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97522-B003-016F-12C5-7883E01A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212266-6918-E120-2419-2BC5D52F3210}"/>
              </a:ext>
            </a:extLst>
          </p:cNvPr>
          <p:cNvSpPr txBox="1"/>
          <p:nvPr/>
        </p:nvSpPr>
        <p:spPr>
          <a:xfrm>
            <a:off x="536894" y="939567"/>
            <a:ext cx="9655729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Proposed System: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proposed system uses a CNN-based deep learning model to classify retinal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Images are processed and passed through the trained model.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predicts the stage of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is used to explain predictions visually.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web interface allows users to upload images and view results easily.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07EB95-FA07-6B44-284F-0EA80C20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50A79-8C70-447E-86BF-495C5CDC7244}" type="datetime1">
              <a:rPr lang="en-IN" smtClean="0"/>
              <a:t>08-02-2026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1F91ED-ECCC-1DAA-744F-45F88C24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4FF4B-3582-748A-5F19-F5869AF7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57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8671B-382A-2009-C774-9974D96F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D0340-EBB8-6E01-4A6F-018D8B44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B0518-1B2D-8F77-A9A7-5446159EC1C6}"/>
              </a:ext>
            </a:extLst>
          </p:cNvPr>
          <p:cNvSpPr txBox="1"/>
          <p:nvPr/>
        </p:nvSpPr>
        <p:spPr>
          <a:xfrm>
            <a:off x="604006" y="880845"/>
            <a:ext cx="9622173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Technology Stack: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Python</a:t>
            </a:r>
            <a:r>
              <a:rPr lang="en-US" sz="2000" dirty="0"/>
              <a:t> is used as the primary programming language.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TensorFlow and </a:t>
            </a:r>
            <a:r>
              <a:rPr lang="en-US" sz="2000" b="1" dirty="0" err="1"/>
              <a:t>Keras</a:t>
            </a:r>
            <a:r>
              <a:rPr lang="en-US" sz="2000" dirty="0"/>
              <a:t> are used for building and training the CNN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OpenCV and NumPy</a:t>
            </a:r>
            <a:r>
              <a:rPr lang="en-US" sz="2000" dirty="0"/>
              <a:t> are used for image preprocessing.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Flask</a:t>
            </a:r>
            <a:r>
              <a:rPr lang="en-US" sz="2000" dirty="0"/>
              <a:t> is used to develop the backend server.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React</a:t>
            </a:r>
            <a:r>
              <a:rPr lang="en-US" sz="2000" dirty="0"/>
              <a:t> is used to build a responsive frontend interface.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8FDB9A-463E-BF93-7CE7-A3B54BA0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D9E33-8984-407F-B089-64500E2E7AC4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25B4F-1869-7796-7337-8DF7E548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D596E-C5CB-C2C8-D73B-3D8D14AD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5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0D631-B20B-4FC1-6574-DF50CBF5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B2A46-DC79-142E-E382-EF5C1789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8515F-4511-9436-651D-40A7D04C3D80}"/>
              </a:ext>
            </a:extLst>
          </p:cNvPr>
          <p:cNvSpPr txBox="1"/>
          <p:nvPr/>
        </p:nvSpPr>
        <p:spPr>
          <a:xfrm>
            <a:off x="536894" y="897622"/>
            <a:ext cx="9420837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Dataset Description: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dataset consists of retinal fundus images collected from publicly available medical datasets.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Images are labeled by medical professionals.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dataset includes both healthy and diseased retinal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represents different stages of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dataset is suitable for supervised deep learning.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910A97-424E-0224-EA49-7BCA2133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0F91-54C0-4B03-9D97-CC09DD373B98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69EC6-A319-147F-377F-B986EB6A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40F6F-0A29-65EB-D4AE-C789391A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08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6EAF2-15E6-0D9C-7F2B-964BF765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0DF93-1B71-C703-0FCB-0DCDC923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97DA8B-455F-80ED-EB91-873695301461}"/>
              </a:ext>
            </a:extLst>
          </p:cNvPr>
          <p:cNvSpPr txBox="1"/>
          <p:nvPr/>
        </p:nvSpPr>
        <p:spPr>
          <a:xfrm>
            <a:off x="664827" y="759297"/>
            <a:ext cx="9670409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Dataset Classes: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dataset used in this project is categorized into five distinct classes based on the severity of Diabetic Retinopathy, which helps in accurate medical diagnosis.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No Diabetic Retinopathy</a:t>
            </a:r>
            <a:r>
              <a:rPr lang="en-US" sz="2000" dirty="0"/>
              <a:t> class represents healthy retinal images without any visible damage.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Mild and Moderate</a:t>
            </a:r>
            <a:r>
              <a:rPr lang="en-US" sz="2000" dirty="0"/>
              <a:t> classes indicate early and intermediate stages where small abnormalities start appearing in retinal blood vessels.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Severe and Proliferative</a:t>
            </a:r>
            <a:r>
              <a:rPr lang="en-US" sz="2000" dirty="0"/>
              <a:t> classes represent advanced stages where abnormal blood vessel growth may cause serious vision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multi-class classification closely follows real clinical diagnosis standards</a:t>
            </a:r>
            <a:r>
              <a:rPr lang="en-US" dirty="0"/>
              <a:t>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1E58E2-7B13-F048-7428-E0F53C8B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AA9C0-0AC6-485D-A7BF-E3EF5BCF6D3B}" type="datetime1">
              <a:rPr lang="en-IN" smtClean="0"/>
              <a:t>08-02-2026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75AA14-594B-4476-79CF-FF5A9836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04DB1-B17B-6574-9076-C523E422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7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63D9-226F-5E02-D1D8-2067CF43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FD24A-0D87-CB1F-68D3-C11EC2B7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B9B46-6F80-31C3-6419-11972A8486E4}"/>
              </a:ext>
            </a:extLst>
          </p:cNvPr>
          <p:cNvSpPr txBox="1"/>
          <p:nvPr/>
        </p:nvSpPr>
        <p:spPr>
          <a:xfrm>
            <a:off x="622882" y="835288"/>
            <a:ext cx="9603297" cy="383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Dataset Statistics: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dataset contains a large number of retinal fundus images collected from reliable medical sources.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Images are properly divided into training, validation, and testing datasets to ensure unbiased evaluation.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training set is used to teach the model patterns related to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validation set helps tune the model and avoid overfitting.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testing set is used only for final performance evaluation.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53D70-5CA8-9D8C-54CD-3BF0726C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EDA8-8A27-4A3A-B489-1F84B80B070D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B5DF9-3C3D-E927-B015-160E7DF4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E5B62-5AA3-8B15-5923-A2F828BB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28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BB4D82-5F61-2D7F-AEC6-B1F44010C75D}"/>
              </a:ext>
            </a:extLst>
          </p:cNvPr>
          <p:cNvSpPr txBox="1"/>
          <p:nvPr/>
        </p:nvSpPr>
        <p:spPr>
          <a:xfrm>
            <a:off x="729842" y="688084"/>
            <a:ext cx="10846965" cy="591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3600" b="1" spc="-10" dirty="0"/>
              <a:t>OUTLINE:</a:t>
            </a:r>
            <a:endParaRPr lang="en-US" sz="3600" b="1" dirty="0"/>
          </a:p>
          <a:p>
            <a:pPr marL="527050" indent="-51435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Abstract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Introduction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Literature</a:t>
            </a:r>
            <a:r>
              <a:rPr lang="en-IN" sz="2000" spc="-10" dirty="0">
                <a:latin typeface="Times New Roman"/>
                <a:cs typeface="Times New Roman"/>
              </a:rPr>
              <a:t> Survey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Research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20" dirty="0">
                <a:latin typeface="Times New Roman"/>
                <a:cs typeface="Times New Roman"/>
              </a:rPr>
              <a:t>Gaps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Problem</a:t>
            </a:r>
            <a:r>
              <a:rPr lang="en-IN" sz="2000" spc="-5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Times New Roman"/>
                <a:cs typeface="Times New Roman"/>
              </a:rPr>
              <a:t>Statement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Objectives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Block</a:t>
            </a:r>
            <a:r>
              <a:rPr lang="en-IN" sz="2000" spc="-1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Diagram</a:t>
            </a:r>
            <a:r>
              <a:rPr lang="en-IN" sz="2000" spc="-5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/</a:t>
            </a:r>
            <a:r>
              <a:rPr lang="en-IN" sz="2000" spc="1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Flow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Times New Roman"/>
                <a:cs typeface="Times New Roman"/>
              </a:rPr>
              <a:t>Diagram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Methodology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Implementation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Results</a:t>
            </a:r>
            <a:r>
              <a:rPr lang="en-IN" sz="2000" spc="10" dirty="0">
                <a:latin typeface="Times New Roman"/>
                <a:cs typeface="Times New Roman"/>
              </a:rPr>
              <a:t> </a:t>
            </a:r>
            <a:r>
              <a:rPr lang="en-IN" sz="2000" spc="-20" dirty="0">
                <a:latin typeface="Times New Roman"/>
                <a:cs typeface="Times New Roman"/>
              </a:rPr>
              <a:t>and</a:t>
            </a:r>
            <a:r>
              <a:rPr lang="en-IN" sz="2000" spc="-9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Times New Roman"/>
                <a:cs typeface="Times New Roman"/>
              </a:rPr>
              <a:t>Analysis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Conclusion</a:t>
            </a:r>
            <a:r>
              <a:rPr lang="en-IN" sz="2000" spc="-2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&amp;</a:t>
            </a:r>
            <a:r>
              <a:rPr lang="en-IN" sz="2000" spc="-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Future </a:t>
            </a:r>
            <a:r>
              <a:rPr lang="en-IN" sz="2000" spc="-20" dirty="0">
                <a:latin typeface="Times New Roman"/>
                <a:cs typeface="Times New Roman"/>
              </a:rPr>
              <a:t>Scope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References</a:t>
            </a:r>
          </a:p>
          <a:p>
            <a:pPr marL="527050" indent="-514350">
              <a:spcBef>
                <a:spcPts val="400"/>
              </a:spcBef>
              <a:buFontTx/>
              <a:buAutoNum type="arabicPeriod"/>
              <a:tabLst>
                <a:tab pos="52705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Acknowledgements</a:t>
            </a:r>
            <a:endParaRPr lang="en-IN" sz="20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2705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Question </a:t>
            </a:r>
            <a:r>
              <a:rPr lang="en-IN" sz="2000" spc="-20" dirty="0">
                <a:latin typeface="Times New Roman"/>
                <a:cs typeface="Times New Roman"/>
              </a:rPr>
              <a:t>and</a:t>
            </a:r>
            <a:r>
              <a:rPr lang="en-IN" sz="2000" spc="-7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Times New Roman"/>
                <a:cs typeface="Times New Roman"/>
              </a:rPr>
              <a:t>Answers</a:t>
            </a:r>
            <a:endParaRPr lang="en-IN" sz="2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09FC2-8820-1173-AFF0-FC05563D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76" y="109057"/>
            <a:ext cx="3762900" cy="57902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01690-7B32-C664-2C41-5D967EB0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BB19-E1EF-434B-9E56-7E651A4B554F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BCECB-BD42-A98E-BC9D-069AB35D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Batch No:BG8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2C3CA-CD3A-C253-00E4-904E92BE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23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A1978-4C54-F939-436F-1528468B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C076-6890-B3F2-1DEE-616909B3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446FC-79AE-2107-BCC9-8BC02182787B}"/>
              </a:ext>
            </a:extLst>
          </p:cNvPr>
          <p:cNvSpPr txBox="1"/>
          <p:nvPr/>
        </p:nvSpPr>
        <p:spPr>
          <a:xfrm>
            <a:off x="656439" y="759297"/>
            <a:ext cx="5282967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 Preprocessing: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Preprocessing is performed to improve image quality and ensure compatibility with the deep learning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All images are resized to a fixed dimension so that they can be processed uniformly by the CNN.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Pixel normalization is applied to scale values between a fixed range, improving model convergence.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Noise removal and contrast enhancement help highlight important retinal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Proper preprocessing significantly improves classification accuracy.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2CB9B-E20C-7969-3663-5225F91E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96" y="1103940"/>
            <a:ext cx="5498282" cy="465012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09CDAD-DD86-919D-427A-CC378EBC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C1A39-538A-4274-A9AA-BA25D39E7BB4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65C03C6-242E-9540-D8EB-AA027158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04C368-62F3-6BCD-4C89-0B9F25CE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A41D4-C707-57C3-CE33-EAD98EE0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F7535-DDA1-D898-B60C-758CBC42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39533-FE6D-3B0E-74E1-8B72E293A89D}"/>
              </a:ext>
            </a:extLst>
          </p:cNvPr>
          <p:cNvSpPr txBox="1"/>
          <p:nvPr/>
        </p:nvSpPr>
        <p:spPr>
          <a:xfrm>
            <a:off x="604006" y="872455"/>
            <a:ext cx="9873843" cy="383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 Augmentation: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Data augmentation is used to artificially increase the size of the dataset without collecting new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Techniques such as rotation, horizontal flipping, zooming, and brightness adjustment are applied.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These transformations help the model learn invariant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Augmentation reduces overfitting and improves generalization to unseen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is especially important in medical datasets with limited samples.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9BB9B-4180-F8D6-CFF5-08ACF24B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9B1-4931-498F-B379-8DC3DEE2C944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90B4D-C50F-C2F1-6C4A-4E89652B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514A5-7720-5258-CB33-BF1B03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106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902F-BC54-6A49-BEF4-A98186B5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3F1ED-E4F1-5697-89D4-8AF69613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6E971-C94E-2CBD-F098-A41D55D16080}"/>
              </a:ext>
            </a:extLst>
          </p:cNvPr>
          <p:cNvSpPr txBox="1"/>
          <p:nvPr/>
        </p:nvSpPr>
        <p:spPr>
          <a:xfrm>
            <a:off x="520117" y="759297"/>
            <a:ext cx="9613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DIAGRAM OR FLOW DIAGRAM:</a:t>
            </a:r>
            <a:endParaRPr lang="en-IN" sz="28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E49E24D-66A0-8231-3FF2-4D0A9376414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41" y="1493133"/>
            <a:ext cx="2859722" cy="460556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69B54A5-A561-75F4-D0F0-5A7180AF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02AD-930F-449F-8E48-C560FBA1C845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329707-1971-6E14-2508-A7C331B0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1A6005-70DB-F54C-D517-31803B21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2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0BC0E-BE03-65CB-B19B-09E423716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FD7F8-B171-AA1E-ADA5-6D1DC36F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3CC84-A1E8-15E9-7437-FE76649ED11F}"/>
              </a:ext>
            </a:extLst>
          </p:cNvPr>
          <p:cNvSpPr txBox="1"/>
          <p:nvPr/>
        </p:nvSpPr>
        <p:spPr>
          <a:xfrm>
            <a:off x="614492" y="759297"/>
            <a:ext cx="9762689" cy="383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Model Architecture Overview: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proposed system uses a Convolutional Neural Network specifically designed for image classification.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Convolution layers extract spatial features like edges, textures, and patterns from retinal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Pooling layers reduce dimensionality and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Fully connected layers combine extracted features to make final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 err="1"/>
              <a:t>Softmax</a:t>
            </a:r>
            <a:r>
              <a:rPr lang="en-US" sz="2000" dirty="0"/>
              <a:t> layer outputs class probabilities for disease stages.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A2B4A-9A6B-59D7-3EF1-7498658A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59F6-8ACB-4023-9668-4263DD431331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95984-386E-1B4E-1FC9-BA87D208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A6723-827E-0639-AF3D-A56C29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38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F1D30-0FFF-F48D-BE3A-C2DC60167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713FA-1974-D0A5-7F38-6092C6D1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9D8A0-250F-9C20-DF07-B5DEA122E95A}"/>
              </a:ext>
            </a:extLst>
          </p:cNvPr>
          <p:cNvSpPr txBox="1"/>
          <p:nvPr/>
        </p:nvSpPr>
        <p:spPr>
          <a:xfrm>
            <a:off x="536895" y="838899"/>
            <a:ext cx="9697674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Convolutional Neural Network (CNN) Working: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CNN processes input images through multiple convolution layers using learnable filters.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These filters capture important visual patterns related to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Pooling layers down sample feature maps to reduce noise and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Fully connected layers analyze high-level features for classification.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end-to-end learning approach enables accurate medical image analysis.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51C77-FD9A-3D94-90AB-40159A649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855A0-E293-4666-B106-4760F6D0071A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EA8F8-833F-0060-7390-AF846B8F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3BC00-CC38-E670-111B-EA755026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75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B3F1-751D-3131-F1FD-3F3A92E1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407F2-617E-4C6E-6455-DAA9668D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CF697-6E72-86DB-4881-F301ABE0DB3C}"/>
              </a:ext>
            </a:extLst>
          </p:cNvPr>
          <p:cNvSpPr txBox="1"/>
          <p:nvPr/>
        </p:nvSpPr>
        <p:spPr>
          <a:xfrm>
            <a:off x="740328" y="759297"/>
            <a:ext cx="9502630" cy="353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Model Training Process: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is trained using labeled retinal images in a supervised learning manner.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During training, a loss function calculates the difference between predicted and actual labels.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An optimizer updates model weights to minimize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Training is performed over multiple epochs to improve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Validation data is used to monitor performance and prevent overfitting.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58E1D-C9EE-5AB2-6699-449ED0EB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80042-25A1-43BA-8A51-6BB260739675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C12E3-CD74-6B81-AFA6-5D08B405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80BDA-7310-3E70-B3DA-E69C1CB6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B3F1-6335-F075-8EE9-B589D019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B1971-BF1E-27AE-23BC-091B7B2B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4E23B-D4E6-2F45-CC15-4D249D60C6B9}"/>
              </a:ext>
            </a:extLst>
          </p:cNvPr>
          <p:cNvSpPr txBox="1"/>
          <p:nvPr/>
        </p:nvSpPr>
        <p:spPr>
          <a:xfrm>
            <a:off x="654340" y="864066"/>
            <a:ext cx="9521505" cy="3547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System Flow Diagram: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user uploads a retinal fundus image through the web interface.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image undergoes preprocessing such as resizing and normalization.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processed image is passed to the trained CNN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predicts the severity level of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generates visual explanations for the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final result is displayed to the user.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F36EB-64AC-D1BE-13FE-2ED8BC39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A122-3A28-41C2-9DD9-BEB9D447FBFE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7FF44-9144-50FA-ED35-C4D49D67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372D2-7189-6DF7-76BE-39990AA5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68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34E1D-6418-D25C-A734-077D192E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39E3E-BE23-6E5E-33FF-D539F057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9C437-0314-E4EA-BC0E-008B320C118B}"/>
              </a:ext>
            </a:extLst>
          </p:cNvPr>
          <p:cNvSpPr txBox="1"/>
          <p:nvPr/>
        </p:nvSpPr>
        <p:spPr>
          <a:xfrm>
            <a:off x="545284" y="864067"/>
            <a:ext cx="9605395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Backend Architecture: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backend of the system is developed using Flask, a lightweight Python web framework.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trained deep learning model is loaded on the server.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backend handles image uploads securely.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processes images and performs predictions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Results are sent to the frontend using RESTful APIs.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835BB-8A4E-863F-91EA-6471DBD6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8BED5-13AB-4303-B766-D7FF388907FD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03F4F-BB22-DC65-7867-EDDEC615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7D52D-AA1D-FBD9-40F7-FE12CA91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09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45E3-6654-A1B4-23BB-47BB4B2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D1649-E61B-C647-4AB5-D0930056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034CC-DF9C-3201-40C6-D186F3019A9A}"/>
              </a:ext>
            </a:extLst>
          </p:cNvPr>
          <p:cNvSpPr txBox="1"/>
          <p:nvPr/>
        </p:nvSpPr>
        <p:spPr>
          <a:xfrm>
            <a:off x="790662" y="759297"/>
            <a:ext cx="9502630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Frontend Architecture: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frontend is developed using React to create a responsive and user-friendly interface.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Users can upload retinal images easily using the web interface.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Prediction results and explanations are displayed clearly.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frontend communicates with the backend using HTTP requests.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separation improves scalability and maintainability.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B62DAC-2C5A-13DE-E052-04252FBF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52B6-96B6-4549-B222-99768E7E6B3C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5FA7C-DD26-33FD-04DA-87F92BEC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66878-D84F-F847-685C-A29A23F4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5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D93B8-0172-C22A-F50E-246DD784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1C497-CC29-4214-9280-E1E0D0D2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17E5E-BF40-C049-B1C0-F92C4D4CAEB4}"/>
              </a:ext>
            </a:extLst>
          </p:cNvPr>
          <p:cNvSpPr txBox="1"/>
          <p:nvPr/>
        </p:nvSpPr>
        <p:spPr>
          <a:xfrm>
            <a:off x="713064" y="897623"/>
            <a:ext cx="538293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Home Page Interface: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home page provides an overview of the Diabetic Retinopathy detection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explains the purpose and importance of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Navigation options guide users to different sections.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interface is simple and easy to understand.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page improves user engagement.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0C390-8C1C-FC98-7B35-994BDA39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06" y="1886269"/>
            <a:ext cx="5698921" cy="308546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FDC61C-BEF4-B745-413D-D8CE82D5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23D7-0132-44EF-85CF-944217D86014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310073C-79C7-B8AF-159B-F7EFABBC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B9648F-A747-8376-0F3A-187E4291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5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8BC193-3E87-ACFF-FC78-CD688A37CA88}"/>
              </a:ext>
            </a:extLst>
          </p:cNvPr>
          <p:cNvSpPr txBox="1"/>
          <p:nvPr/>
        </p:nvSpPr>
        <p:spPr>
          <a:xfrm>
            <a:off x="687896" y="528506"/>
            <a:ext cx="10981189" cy="476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Abstract: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Diabetic Retinopathy is a serious eye condition caused by prolonged diabetes and is one of the leading causes of blindness worldwide.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Early detection is challenging because initial stages do not show clear symptoms, making regular screening essential.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project proposes an automated system using </a:t>
            </a:r>
            <a:r>
              <a:rPr lang="en-US" sz="2000" b="1" dirty="0"/>
              <a:t>Convolutional Neural Networks (CNNs)</a:t>
            </a:r>
            <a:r>
              <a:rPr lang="en-US" sz="2000" dirty="0"/>
              <a:t> to analyze retinal fundus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improve trust and transparency, </a:t>
            </a:r>
            <a:r>
              <a:rPr lang="en-US" sz="2000" b="1" dirty="0"/>
              <a:t>Explainable AI using LIME</a:t>
            </a:r>
            <a:r>
              <a:rPr lang="en-US" sz="2000" dirty="0"/>
              <a:t> is integrated to visually explain model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proposed system achieves high accuracy and can assist ophthalmologists in early diagnosis and treatment planning.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FA49C-08A4-2BC5-65BA-4C32ADE8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709" y="238992"/>
            <a:ext cx="3762900" cy="57902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C4B1E-8A3D-BC67-5A8E-C9550640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3865-F16E-4A4E-8249-F771AFAF0880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9FB04-D1FE-74AC-5F6D-2EA099EC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B75430-A6AE-6913-92ED-94DC5A1E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2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F9D6-B872-0AD0-1212-54533A7E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3424E-A86C-5FBF-EE3A-A9CC7B91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A7C51-6537-8441-7843-915BB3D3D863}"/>
              </a:ext>
            </a:extLst>
          </p:cNvPr>
          <p:cNvSpPr txBox="1"/>
          <p:nvPr/>
        </p:nvSpPr>
        <p:spPr>
          <a:xfrm>
            <a:off x="520117" y="947957"/>
            <a:ext cx="59981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Image Upload Page: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page allows users to upload retinal fundus images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Supported image formats are displayed for user guidance.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upload process is simple and fast.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Uploaded images are validated before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ensures smooth system operation.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A329F-778B-2283-C659-A40E1392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46" y="1765425"/>
            <a:ext cx="5204334" cy="320924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9A24B45-2666-9B42-E3CE-6A6499E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A08D-6C3D-4A2D-8653-E50FEEBCF13C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276067-DC71-DFDF-DA39-CDFD0D6E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5B17E5-A807-6125-E45C-1DF1CBC6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53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3765-1C8A-F87D-2568-A3E3EA22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2488C-3DB2-3F8B-CF0A-715DCFDE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63020B-F324-A8B8-7218-AB8D23D80C35}"/>
              </a:ext>
            </a:extLst>
          </p:cNvPr>
          <p:cNvSpPr txBox="1"/>
          <p:nvPr/>
        </p:nvSpPr>
        <p:spPr>
          <a:xfrm>
            <a:off x="604007" y="914401"/>
            <a:ext cx="5301844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Prediction Results Page: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prediction page displays the detected Diabetic Retinopathy stage.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Confidence scores indicate the reliability of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Clear results help doctors make informed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page is crucial for diagnosis interpretation.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enhances system usability.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C63B-F365-0877-DCE1-A94EFEDA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88" y="1193336"/>
            <a:ext cx="5715698" cy="372216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44F0FE7-F3C0-7EBE-7FE5-9F77F123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8105-161D-4E24-9B76-1AB0B363C018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F55549-1258-57B3-E5CA-7D7EB67B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90F66C-6DAF-50B7-8303-EEEA862B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325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D914-32A5-BE63-639F-E642CC49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84F07-E748-12EF-6555-9FE7CBA2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7F48E-BAE2-2F6E-D90E-ED1B3FC03ED8}"/>
              </a:ext>
            </a:extLst>
          </p:cNvPr>
          <p:cNvSpPr txBox="1"/>
          <p:nvPr/>
        </p:nvSpPr>
        <p:spPr>
          <a:xfrm>
            <a:off x="528506" y="922789"/>
            <a:ext cx="582196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Dataset Visualization Page: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page displays sample images from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helps users understand how images are categorized.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Shows different disease severity levels visually.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Improves transparency of data usage.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Useful for demonstration and learning.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9B762-E88A-210D-070B-F1C566A8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09" y="1546895"/>
            <a:ext cx="5354972" cy="338554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70D5DB-DD46-639F-C12B-E1EF0605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E4749-75ED-4F86-BB36-0D2344359A8D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D66705-D910-DB1A-66EE-52E9AEA17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639354-C694-DC1D-6BC3-2FD8B7A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114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E8143-59D0-128B-078F-76D5F5FD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888E-F8FE-7853-EA97-7A20D273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F90C1-CABB-BB42-7B54-E8FC7C3210A6}"/>
              </a:ext>
            </a:extLst>
          </p:cNvPr>
          <p:cNvSpPr txBox="1"/>
          <p:nvPr/>
        </p:nvSpPr>
        <p:spPr>
          <a:xfrm>
            <a:off x="570451" y="780363"/>
            <a:ext cx="55255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Explainable AI Output (LIME):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highlights important retinal regions responsible for the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visually explains why the model predicted a certain class.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helps doctors trust the AI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reduces the black-box nature of deep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Essential for medical AI applications.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D6A52-C985-4BBC-DE0A-A6B0A118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1044044"/>
            <a:ext cx="5505974" cy="447600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5BFBE4-D305-5569-1567-319F2DE1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F972-E09B-47B3-A872-F88C49AE25DF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1A7D0C6-9A7E-A9B5-047F-A22F7DB6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4A49E7-C1A2-A5BA-A5DC-1B729DDE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086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8D04-2FCE-284C-781A-A9FFF75FA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C944E-B2BE-DD71-A807-D0D2E38D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11DF4-3DFD-7A67-0BF0-56A3E9635EED}"/>
              </a:ext>
            </a:extLst>
          </p:cNvPr>
          <p:cNvSpPr txBox="1"/>
          <p:nvPr/>
        </p:nvSpPr>
        <p:spPr>
          <a:xfrm>
            <a:off x="562062" y="931178"/>
            <a:ext cx="574645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Result Report Page: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report page summarizes the diagnosis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Displays predicted class, confidence score, and explanation.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Provides a clear and complete diagnosis overview.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Useful for documentation and review.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Improves clinical decision support.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8F0E1-8977-1977-970C-091412FF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9310"/>
            <a:ext cx="5746460" cy="377938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6FBA51-7CDE-CB78-51A1-6C978DCA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9F8F-7FF1-4787-AF7F-B0FBF9B7C50F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B476B4-01D8-AA24-5DDA-BCBD7838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633B6F-E723-5E13-AE6D-BB7C5E84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432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9E59-5050-8E6C-1E39-D54308D94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7B86C-FE50-F4B9-9EF3-2791EAF8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99BE1-7C76-CFF4-ED90-32D26A4B4231}"/>
              </a:ext>
            </a:extLst>
          </p:cNvPr>
          <p:cNvSpPr txBox="1"/>
          <p:nvPr/>
        </p:nvSpPr>
        <p:spPr>
          <a:xfrm>
            <a:off x="453005" y="759297"/>
            <a:ext cx="9831897" cy="316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Explainable Artificial Intelligence (XAI):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Explainable AI aims to make AI decisions understandable to humans.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is essential in sensitive domains like healthcare.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Doctors need transparency before trusting AI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XAI improves ethical AI usage.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bridges the gap between AI and medical experts.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8BEB6-1D56-52CA-651C-F48366A4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D01F-C3EB-439C-906D-894B296A1BF3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EE421-3CFF-7A23-D1F2-1DA2CA6E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CA8C1-A886-D6CC-313D-54163E14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27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22DE5-7E6C-9B43-9E00-1761A195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FDB0A-8E4A-F607-45E8-70F74F42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1F1FE-CFE9-D02F-73AE-375BBDE1EBC2}"/>
              </a:ext>
            </a:extLst>
          </p:cNvPr>
          <p:cNvSpPr txBox="1"/>
          <p:nvPr/>
        </p:nvSpPr>
        <p:spPr>
          <a:xfrm>
            <a:off x="578840" y="847288"/>
            <a:ext cx="52347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LIME Overview: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stands for Local Interpretable Model-Agnostic Explanations.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explains individual predictions instead of the entire model.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works with any machine learning model.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provides visual explanations for images.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improves model interpretability.</a:t>
            </a:r>
          </a:p>
        </p:txBody>
      </p:sp>
      <p:pic>
        <p:nvPicPr>
          <p:cNvPr id="2" name="Picture 1" descr="9.jpeg">
            <a:extLst>
              <a:ext uri="{FF2B5EF4-FFF2-40B4-BE49-F238E27FC236}">
                <a16:creationId xmlns:a16="http://schemas.microsoft.com/office/drawing/2014/main" id="{562A7485-465B-ECC7-9C40-BC36B743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30" y="1280160"/>
            <a:ext cx="4896374" cy="369331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C1DDD9E-CB97-6983-AD7E-C6B1E73C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DE3AE-5F03-42FD-B205-EA648B02B9F3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AE5874-A95D-AE94-CF03-B6B94E58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3440F8-A6A8-0CB0-C1BE-077458B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662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4CE1-B9EA-810A-D40F-EFB1DADD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3BFD7-EE13-9EC0-A1C4-B978860B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29" y="138326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43062-79F2-7976-F9A7-45845448EEA4}"/>
              </a:ext>
            </a:extLst>
          </p:cNvPr>
          <p:cNvSpPr txBox="1"/>
          <p:nvPr/>
        </p:nvSpPr>
        <p:spPr>
          <a:xfrm>
            <a:off x="570451" y="813732"/>
            <a:ext cx="50753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Working of LIME: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LIME perturbs the input image by modifying small regions.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observes changes in the model’s output.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local interpretable model is trained around the prediction.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Important image regions are identified.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Visual explanations are generated for users.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D8DEE-DA6B-C70E-AD01-EAED7050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09" y="1589216"/>
            <a:ext cx="5075340" cy="3863627"/>
          </a:xfrm>
          <a:prstGeom prst="rect">
            <a:avLst/>
          </a:prstGeom>
        </p:spPr>
      </p:pic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4E0FAD47-B171-ADE5-1B31-B8F94AD5F7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1571685"/>
            <a:ext cx="5131098" cy="440724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CF08AEB-8627-EA97-3B1B-205EFF28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F0AA-7F8C-4E9B-9103-914069266F3C}" type="datetime1">
              <a:rPr lang="en-IN" smtClean="0"/>
              <a:t>08-02-2026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D74DED3-F632-7B5C-ACB8-1DF2A3B6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1B574D-7BAA-A10E-B995-39E762D1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16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AE3A8-74FA-4E7D-3225-5B31A601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90BF0-1C52-060B-08ED-EF515EAE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C19B6-FA65-35C2-F271-BE8081CEFFED}"/>
              </a:ext>
            </a:extLst>
          </p:cNvPr>
          <p:cNvSpPr txBox="1"/>
          <p:nvPr/>
        </p:nvSpPr>
        <p:spPr>
          <a:xfrm>
            <a:off x="578841" y="759297"/>
            <a:ext cx="483644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Performance Evaluation Metrics: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Accuracy measures overall correctness of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Precision measures how many predicted positives are correct.</a:t>
            </a:r>
          </a:p>
          <a:p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Recall measures the ability to detect actual positives.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F1-score balances precision and recall.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These metrics are suitable for medical diagnosis evaluation.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87E32-1548-E4CB-57E3-0AD95769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25930"/>
            <a:ext cx="5415280" cy="432943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957BA5-3BC3-57FB-46C9-F59862DF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2E2F8-A27D-4C67-8A21-0B588A4DCA90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2B87D2-3161-D501-E4EC-CCBA774B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663D07-37CD-2E0A-3896-B72FA70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87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81A9-7F0A-F6B7-02A7-AE8FBD381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FF76F-3D18-14C2-EA9A-2ADFC578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0F545-87E7-9C51-C396-34674C1FE801}"/>
              </a:ext>
            </a:extLst>
          </p:cNvPr>
          <p:cNvSpPr txBox="1"/>
          <p:nvPr/>
        </p:nvSpPr>
        <p:spPr>
          <a:xfrm>
            <a:off x="528506" y="822121"/>
            <a:ext cx="5108896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Training and Validation Accuracy: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accuracy graph shows improvement over training epochs.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Training and validation accuracy follow similar trends.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indicates good model generalization.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accuracy confirms reliable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Minimal overfitting is observed.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B232F-D6F7-9495-51A8-21F90C2A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22" y="1371600"/>
            <a:ext cx="5248711" cy="41148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1BE21D-3631-8431-3BA6-4D2B9877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CA3D-B89F-4DF2-BA93-E6690119D8B5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E9E379-D915-B7F9-3CEB-FDEB482B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E0AF76-3A72-4B01-C7C2-4CFCAF4D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89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A19C1-F3D4-15C4-576D-7773092154C6}"/>
              </a:ext>
            </a:extLst>
          </p:cNvPr>
          <p:cNvSpPr txBox="1"/>
          <p:nvPr/>
        </p:nvSpPr>
        <p:spPr>
          <a:xfrm>
            <a:off x="671119" y="812899"/>
            <a:ext cx="10687575" cy="442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Introduction:</a:t>
            </a:r>
          </a:p>
          <a:p>
            <a:pPr>
              <a:buNone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Diabetic Retinopathy occurs when high blood sugar damages the tiny blood vessels present in the retina, leading to vision problems.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 early stages, patients may not experience pain or vision loss, which delays diagnosis.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Traditional diagnosis involves manual examination by specialists, which is time-consuming and costly.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With the growth of artificial intelligence, automated systems can analyze medical images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AI-based diagnosis helps in early detection, reduces workload on doctors, and improves patient care.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CE38A-8491-BEEE-800B-24C42EAB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D8D59F-37A7-3B4B-8878-B25BF673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A8EA-F1BF-4FE5-918E-18CFF9AAF916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B9BD3-B3DE-D424-3B2E-838A0E19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92DB5-F156-3825-EB6A-41F88ACD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495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A2AF7-4EDB-C1B7-21D1-150410AA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F18BE-1175-DF8A-0CA7-D9C50943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7DBB2-CAE7-2E4A-7D7A-533F23C076E4}"/>
              </a:ext>
            </a:extLst>
          </p:cNvPr>
          <p:cNvSpPr txBox="1"/>
          <p:nvPr/>
        </p:nvSpPr>
        <p:spPr>
          <a:xfrm>
            <a:off x="469785" y="759296"/>
            <a:ext cx="48152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Training and Validation Loss: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loss graph shows decreasing training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Validation loss remains stable.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indicates effective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Confirms that the model learned meaningful features.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Shows proper convergence.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A4EF6-5D8E-90FD-A568-79003342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46" y="1371600"/>
            <a:ext cx="5016615" cy="41148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8682391-44F6-F281-28D2-D7669A9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D5D6-1E63-4789-9077-BC4C65494D8F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C9D8A1-4DEB-93E2-6838-C9187A7B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17E62A-0ECA-D13D-BAA1-C142B5A9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259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E7D2F-5194-7282-611E-0F3C902DE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5B2C5-3BA1-29AB-8938-B53B0912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B105A-A8F8-AEB9-B416-37F37583D836}"/>
              </a:ext>
            </a:extLst>
          </p:cNvPr>
          <p:cNvSpPr txBox="1"/>
          <p:nvPr/>
        </p:nvSpPr>
        <p:spPr>
          <a:xfrm>
            <a:off x="394283" y="759296"/>
            <a:ext cx="525150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/>
              <a:t>Confusion Matrix Analysis:</a:t>
            </a:r>
          </a:p>
          <a:p>
            <a:pPr>
              <a:buNone/>
            </a:pPr>
            <a:endParaRPr lang="en-IN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The confusion matrix shows class-wise prediction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High diagonal values indicate correct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Low off-diagonal values show fewer misclassifications.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Helps </a:t>
            </a:r>
            <a:r>
              <a:rPr lang="en-IN" sz="2000" dirty="0" err="1"/>
              <a:t>analyze</a:t>
            </a:r>
            <a:r>
              <a:rPr lang="en-IN" sz="2000" dirty="0"/>
              <a:t> model weaknesses.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Confirms balanced classification.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920B7-DF23-4F14-4F41-DBA6471A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020" y="1371600"/>
            <a:ext cx="5444454" cy="41148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6C329E5-EF7C-F4D6-A84F-473F267C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221C-89FF-41C6-B196-9C700792C4D6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592B28-00E7-D55E-6E5C-14422F58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6F065B-324E-2E65-EF0D-F8F45AD1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988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62ED-2E94-5E7B-A7E8-F5A87BA6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32539-5EB3-3181-64B1-FE36E745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BB7CF-0706-099C-458D-A808AAAD78C8}"/>
              </a:ext>
            </a:extLst>
          </p:cNvPr>
          <p:cNvSpPr txBox="1"/>
          <p:nvPr/>
        </p:nvSpPr>
        <p:spPr>
          <a:xfrm>
            <a:off x="520117" y="830509"/>
            <a:ext cx="5176008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ROC Curve and AUC Score: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ROC curve plots true positive rate vs false positive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AUC score of </a:t>
            </a:r>
            <a:r>
              <a:rPr lang="en-US" sz="2000" b="1" dirty="0"/>
              <a:t>0.99</a:t>
            </a:r>
            <a:r>
              <a:rPr lang="en-US" sz="2000" dirty="0"/>
              <a:t> indicates excellent classification.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Shows strong separation between classes.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Confirms high diagnostic capability.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Suitable for medical applications.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4BE54-FB46-4A8C-DCBC-4DBF806C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51" y="1371600"/>
            <a:ext cx="4700631" cy="41148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E4F496-33AA-61BB-A6D3-8BAF0563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C9C0-23D9-41E7-A079-E4413CA2D4F3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2A292F-9590-A4B4-ED32-E36809AF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57790C-A481-C711-65E0-BE7F39C9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800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4F77-6EC5-327E-94D0-84731CE0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0D959-3CA9-BFD2-B5D0-03E89E3A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4892D-9833-BC85-123E-D76E098C9C6C}"/>
              </a:ext>
            </a:extLst>
          </p:cNvPr>
          <p:cNvSpPr txBox="1"/>
          <p:nvPr/>
        </p:nvSpPr>
        <p:spPr>
          <a:xfrm>
            <a:off x="444618" y="759296"/>
            <a:ext cx="4922203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Experimental Results: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achieved an accuracy of </a:t>
            </a:r>
            <a:r>
              <a:rPr lang="en-US" sz="2000" b="1" dirty="0"/>
              <a:t>99.8%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Precision, recall, and F1-score are also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Performance is consistent across classes.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is robust and reliable.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Suitable for real-world deployment.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0EF95-00C3-D22A-E2D5-E31D66DB17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9517" y="1503978"/>
            <a:ext cx="4922203" cy="408402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6C26BF-ACF5-6A28-863B-86757AE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7B8E-5047-4874-9E7A-1E1C0C2D53B9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280A91-247B-8CD0-BF1F-A74A93F0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B03510-FA76-DCFF-DF79-45DEE25A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5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4D28-0D10-7076-4305-ACE659E9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6CBFE-09C5-CB98-D9BA-A163366F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3E415-6D6F-6E43-C846-9F3EF4BB495A}"/>
              </a:ext>
            </a:extLst>
          </p:cNvPr>
          <p:cNvSpPr txBox="1"/>
          <p:nvPr/>
        </p:nvSpPr>
        <p:spPr>
          <a:xfrm>
            <a:off x="469784" y="759296"/>
            <a:ext cx="44461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Results Summary: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successfully detects Diabetic Retinopathy.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accurate and explainable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dependency on manual screening.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Improves early diagnosis.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medical professionals.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CD576-9C9C-DF65-5633-4A94155A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8665"/>
            <a:ext cx="5497587" cy="336499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81874F-6B85-66BD-EBE2-4AEC3E84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9B3D-523C-443C-AA6F-432D7440BE19}" type="datetime1">
              <a:rPr lang="en-IN" smtClean="0"/>
              <a:t>08-02-2026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530454-D51E-201D-839F-6A7F8A56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EB0C94-6953-97EF-7580-EC4ED13D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084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22C05-533C-C92E-648A-A370963E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C8122-FE66-F0BE-1C18-4379BE7C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819" y="247382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BBBCC-2454-4761-5B6A-6C2C647F8624}"/>
              </a:ext>
            </a:extLst>
          </p:cNvPr>
          <p:cNvSpPr txBox="1"/>
          <p:nvPr/>
        </p:nvSpPr>
        <p:spPr>
          <a:xfrm>
            <a:off x="545284" y="826409"/>
            <a:ext cx="9588617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Advantages of the Proposed System: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proposed Diabetic Retinopathy detection system enables </a:t>
            </a:r>
            <a:r>
              <a:rPr lang="en-US" sz="2000" b="1" dirty="0"/>
              <a:t>early identification of eye disease</a:t>
            </a:r>
            <a:r>
              <a:rPr lang="en-US" sz="2000" dirty="0"/>
              <a:t>, which helps prevent permanent vision loss and blindness when treatment is started at the right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achieves </a:t>
            </a:r>
            <a:r>
              <a:rPr lang="en-US" sz="2000" b="1" dirty="0"/>
              <a:t>very high accuracy</a:t>
            </a:r>
            <a:r>
              <a:rPr lang="en-US" sz="2000" dirty="0"/>
              <a:t> by using deep learning techniques, making it more reliable than traditional manual screening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integration of </a:t>
            </a:r>
            <a:r>
              <a:rPr lang="en-US" sz="2000" b="1" dirty="0"/>
              <a:t>Explainable AI (LIME)</a:t>
            </a:r>
            <a:r>
              <a:rPr lang="en-US" sz="2000" dirty="0"/>
              <a:t> provides clear visual explanations, allowing doctors to understand why the model predicted a particular disease stage.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system significantly </a:t>
            </a:r>
            <a:r>
              <a:rPr lang="en-US" sz="2000" b="1" dirty="0"/>
              <a:t>reduces the workload of ophthalmologists</a:t>
            </a:r>
            <a:r>
              <a:rPr lang="en-US" sz="2000" dirty="0"/>
              <a:t> by automating the initial screening process.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provides </a:t>
            </a:r>
            <a:r>
              <a:rPr lang="en-US" sz="2000" b="1" dirty="0"/>
              <a:t>consistent and unbiased results</a:t>
            </a:r>
            <a:r>
              <a:rPr lang="en-US" sz="2000" dirty="0"/>
              <a:t>, avoiding human fatigue and subjective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web-based design allows </a:t>
            </a:r>
            <a:r>
              <a:rPr lang="en-US" sz="2000" b="1" dirty="0"/>
              <a:t>easy access from any location</a:t>
            </a:r>
            <a:r>
              <a:rPr lang="en-US" sz="2000" dirty="0"/>
              <a:t>, making it suitable for remote and rural healthcare environments.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F259C1-5B2E-3262-8D94-C8174577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73264-F9AB-4098-9B8C-5F52EE654629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AB789-A566-40FD-1FCE-B89344E1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C693F-2C64-F968-491F-8A0C068A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888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63C0-0341-322D-CDB3-1235B001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45867-EEB4-124D-949F-B3AE9ECD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3CA53-92A2-3CFE-4987-8AF85970FF2F}"/>
              </a:ext>
            </a:extLst>
          </p:cNvPr>
          <p:cNvSpPr txBox="1"/>
          <p:nvPr/>
        </p:nvSpPr>
        <p:spPr>
          <a:xfrm>
            <a:off x="343950" y="696287"/>
            <a:ext cx="978156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Limitations of the System: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requires </a:t>
            </a:r>
            <a:r>
              <a:rPr lang="en-US" b="1" dirty="0"/>
              <a:t>high-quality retinal fundus images</a:t>
            </a:r>
            <a:r>
              <a:rPr lang="en-US" dirty="0"/>
              <a:t>; poor image quality can negatively affect prediction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of the model is dependent on the </a:t>
            </a:r>
            <a:r>
              <a:rPr lang="en-US" b="1" dirty="0"/>
              <a:t>size and diversity of the training dataset</a:t>
            </a:r>
            <a:r>
              <a:rPr lang="en-US" dirty="0"/>
              <a:t>, which may limit generalization to rare cases.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requires </a:t>
            </a:r>
            <a:r>
              <a:rPr lang="en-US" b="1" dirty="0"/>
              <a:t>computational resources such as GPUs</a:t>
            </a:r>
            <a:r>
              <a:rPr lang="en-US" dirty="0"/>
              <a:t> for training, which may not be available in all healthcare setups.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Internet connectivity is required to access the web-based application, which may be a limitation in remote areas.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currently focuses only on </a:t>
            </a:r>
            <a:r>
              <a:rPr lang="en-US" b="1" dirty="0"/>
              <a:t>Diabetic Retinopathy</a:t>
            </a:r>
            <a:r>
              <a:rPr lang="en-US" dirty="0"/>
              <a:t> and does not detect other eye diseases.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Clinical validation is still required before full-scale real-world deployment.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D91A4-0FE2-95C3-6A89-765AF03A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EF5F-B5EE-40B0-A960-A332B2B12B3B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9E725-9FFD-9864-A756-A7973334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CB1A7-904D-FA0C-1F3C-0B927D81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082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56B2E-F5A5-152B-E599-BD697A461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CDEDC-D97B-FA11-BFC2-CB26E0DE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5FB18-1763-20DF-D208-5F7BC2D5C0D9}"/>
              </a:ext>
            </a:extLst>
          </p:cNvPr>
          <p:cNvSpPr txBox="1"/>
          <p:nvPr/>
        </p:nvSpPr>
        <p:spPr>
          <a:xfrm>
            <a:off x="453006" y="759298"/>
            <a:ext cx="9664117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Future Enhancements: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mobile application</a:t>
            </a:r>
            <a:r>
              <a:rPr lang="en-US" sz="2000" dirty="0"/>
              <a:t> can be developed to allow doctors and patients to upload retinal images using smartphones.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can be enhanced to detect </a:t>
            </a:r>
            <a:r>
              <a:rPr lang="en-US" sz="2000" b="1" dirty="0"/>
              <a:t>multiple eye diseases</a:t>
            </a:r>
            <a:r>
              <a:rPr lang="en-US" sz="2000" dirty="0"/>
              <a:t>, such as glaucoma and cataracts.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Real-time diagnosis can be implemented using </a:t>
            </a:r>
            <a:r>
              <a:rPr lang="en-US" sz="2000" b="1" dirty="0"/>
              <a:t>edge computing</a:t>
            </a:r>
            <a:r>
              <a:rPr lang="en-US" sz="2000" dirty="0"/>
              <a:t>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Cloud deployment can be added to support </a:t>
            </a:r>
            <a:r>
              <a:rPr lang="en-US" sz="2000" b="1" dirty="0"/>
              <a:t>large-scale screening programs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Continuous learning can be enabled by updating the model with new medical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Integration with hospital management systems will improve workflow efficiency.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BC45E-7BAE-A4A1-8040-84FD78DD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29B5-C47A-4F2F-B08D-1FF17E7EA975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9BB74-0CE2-E646-F464-C219728A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03ABA-5A26-A436-50C7-7339D3E6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646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DFE14-6997-8083-846B-9E4B59C8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BD57C-A0F6-CB82-5DDC-5FAEF0CF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30642-BFC8-76C8-86D8-D13463D79A62}"/>
              </a:ext>
            </a:extLst>
          </p:cNvPr>
          <p:cNvSpPr txBox="1"/>
          <p:nvPr/>
        </p:nvSpPr>
        <p:spPr>
          <a:xfrm>
            <a:off x="469784" y="759298"/>
            <a:ext cx="968089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Applications of the System: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can be used in </a:t>
            </a:r>
            <a:r>
              <a:rPr lang="en-US" b="1" dirty="0"/>
              <a:t>hospitals and eye care centers</a:t>
            </a:r>
            <a:r>
              <a:rPr lang="en-US" dirty="0"/>
              <a:t> for early screening of diabetic patients.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Diagnostic laboratories can use this system to speed up analysis and reduce manual effort.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Useful in </a:t>
            </a:r>
            <a:r>
              <a:rPr lang="en-US" b="1" dirty="0"/>
              <a:t>rural healthcare camps</a:t>
            </a:r>
            <a:r>
              <a:rPr lang="en-US" dirty="0"/>
              <a:t> where experienced ophthalmologists are not available.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integrated into </a:t>
            </a:r>
            <a:r>
              <a:rPr lang="en-US" b="1" dirty="0"/>
              <a:t>telemedicine platforms</a:t>
            </a:r>
            <a:r>
              <a:rPr lang="en-US" dirty="0"/>
              <a:t> for remote diagnosis.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Government health programs can use this system for </a:t>
            </a:r>
            <a:r>
              <a:rPr lang="en-US" b="1" dirty="0"/>
              <a:t>mass diabetic eye screening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Medical research institutions can use it for further analysis and improvements.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E9FDA4-60E2-15FB-7638-621C1BC4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13CD-F53C-45B2-9A76-AFCA57E02545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7C892-7D0E-EDB0-4747-61783C3F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CEFB9-4FCB-ED0E-2EA8-BDE06F0A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05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14BE-2CAD-22A8-1747-88008F15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168CB-26CC-7BBC-4B8E-E6C7381C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DF3E4-AFD5-C91A-C733-7479D801AF41}"/>
              </a:ext>
            </a:extLst>
          </p:cNvPr>
          <p:cNvSpPr txBox="1"/>
          <p:nvPr/>
        </p:nvSpPr>
        <p:spPr>
          <a:xfrm>
            <a:off x="528506" y="759296"/>
            <a:ext cx="9622173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Ethical Considerations: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Patient data privacy is a major concern, and all uploaded images must be handled securely.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Data encryption should be used during image transmission and storage.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AI system should be used as a </a:t>
            </a:r>
            <a:r>
              <a:rPr lang="en-US" sz="2000" b="1" dirty="0"/>
              <a:t>decision-support tool</a:t>
            </a:r>
            <a:r>
              <a:rPr lang="en-US" sz="2000" dirty="0"/>
              <a:t>, not a replacement for doctors.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Bias in training data must be minimized to ensure fair predictions for all patients.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Proper consent must be obtained before using patient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Ethical AI deployment increases trust among healthcare professionals and patients.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F7CBE-855F-36EF-3726-7D6162F4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9887-8791-4F2F-A23E-B5C15D69FA98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1388A-D7E8-185E-ECD6-A0399C01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0C284-C081-F81A-512F-6A140E4A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05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A909-A6F7-A841-C878-513AA8DF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C57A5-E3AF-67CA-90A4-51E8278E5EFB}"/>
              </a:ext>
            </a:extLst>
          </p:cNvPr>
          <p:cNvSpPr txBox="1"/>
          <p:nvPr/>
        </p:nvSpPr>
        <p:spPr>
          <a:xfrm>
            <a:off x="486561" y="574739"/>
            <a:ext cx="10268125" cy="383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Problem Statement: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Manual screening of retinal images requires trained ophthalmologists and specialized equipment.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 rural and underdeveloped areas, access to eye specialists is limited, leading to delayed diagnosis.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Human diagnosis may vary due to fatigue, subjectivity, and experience level.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Existing automated systems often behave like black boxes without providing explanations.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Hence, there is a strong need for an accurate, automated, and explainable diagnostic system.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7CF0D1-A3BB-966C-3BA9-68E2F00A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5787-53B9-4667-B588-CEAD2319AC61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F7FCD9-D09F-55B2-C00F-08030C2D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D8976-0FBD-B9A3-481A-1196E61C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50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79148-555B-B728-EE4E-69A271AD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C89B1-C378-C570-75AD-32A26AC6C56C}"/>
              </a:ext>
            </a:extLst>
          </p:cNvPr>
          <p:cNvSpPr txBox="1"/>
          <p:nvPr/>
        </p:nvSpPr>
        <p:spPr>
          <a:xfrm>
            <a:off x="503339" y="759297"/>
            <a:ext cx="964734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Conclusion: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project successfully demonstrates a </a:t>
            </a:r>
            <a:r>
              <a:rPr lang="en-US" sz="2000" b="1" dirty="0"/>
              <a:t>deep learning-based system</a:t>
            </a:r>
            <a:r>
              <a:rPr lang="en-US" sz="2000" dirty="0"/>
              <a:t> for Diabetic Retinopathy detection using retinal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achieves </a:t>
            </a:r>
            <a:r>
              <a:rPr lang="en-US" sz="2000" b="1" dirty="0"/>
              <a:t>high accuracy and reliable performance</a:t>
            </a:r>
            <a:r>
              <a:rPr lang="en-US" sz="2000" dirty="0"/>
              <a:t>, making it suitable for medical screening.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use of </a:t>
            </a:r>
            <a:r>
              <a:rPr lang="en-US" sz="2000" b="1" dirty="0"/>
              <a:t>Explainable AI (LIME)</a:t>
            </a:r>
            <a:r>
              <a:rPr lang="en-US" sz="2000" dirty="0"/>
              <a:t> improves transparency and trust in AI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web-based platform makes the system easy to use and accessible.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Early diagnosis through this system can significantly reduce the risk of blindness.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project shows strong potential for real-world healthcare applications.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8CA6F-741F-7CE8-6084-A713467E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D9840-CCD7-4579-AB27-C7BD0385B0D0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6CD84-6BBC-6BC3-C66C-B6583D7A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E6982-5CDE-14F6-74A7-11DB1166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77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78F11-F0B5-3EC6-81F1-9258AF54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E41C8-9045-5F27-7F6D-3F4985AD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1F668-9CB1-569D-7758-02336CDB380E}"/>
              </a:ext>
            </a:extLst>
          </p:cNvPr>
          <p:cNvSpPr txBox="1"/>
          <p:nvPr/>
        </p:nvSpPr>
        <p:spPr>
          <a:xfrm>
            <a:off x="528506" y="759297"/>
            <a:ext cx="9613784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/>
              <a:t>References:</a:t>
            </a:r>
          </a:p>
          <a:p>
            <a:pPr>
              <a:buNone/>
            </a:pPr>
            <a:endParaRPr lang="en-IN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IEEE research papers related to Diabetic Retinopathy detection using deep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Kaggle </a:t>
            </a:r>
            <a:r>
              <a:rPr lang="en-IN" sz="2000" dirty="0" err="1"/>
              <a:t>EyePACS</a:t>
            </a:r>
            <a:r>
              <a:rPr lang="en-IN" sz="2000" dirty="0"/>
              <a:t> dataset for retinal fundus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TensorFlow and </a:t>
            </a:r>
            <a:r>
              <a:rPr lang="en-IN" sz="2000" dirty="0" err="1"/>
              <a:t>Keras</a:t>
            </a:r>
            <a:r>
              <a:rPr lang="en-IN" sz="2000" dirty="0"/>
              <a:t> official documentation for model development.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Research articles on Explainable AI and LIME methodology.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Medical journals related to diabetic eye disease diagnosis.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70B76-3D4A-23BC-16C1-D42ED67B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0D08-E70F-49F4-BB73-B29F4A752947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20590-A687-F7C4-C601-7EF4E2CD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24BAB-09BD-4CF3-8025-1C534015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32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B0F1-95D4-61C3-FD63-9C3ADAB1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D81F8F-0E2B-54DA-DA2E-3BC38E88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323B3-1BBB-8CB8-092C-828242CA261D}"/>
              </a:ext>
            </a:extLst>
          </p:cNvPr>
          <p:cNvSpPr txBox="1"/>
          <p:nvPr/>
        </p:nvSpPr>
        <p:spPr>
          <a:xfrm>
            <a:off x="444617" y="838899"/>
            <a:ext cx="9672506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Thank You: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Thank you for giving us this opportunity to present our project.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sincerely thank our guide and institution for their continuous support.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welcome any questions or feedback regarding our project.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AF608-D5F0-B933-1B48-6AC743B9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8BAD-89B7-48F8-A25F-1397D023E456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1BD4A2-8414-21CE-343F-BC5CA07D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2917-FA5E-A932-DC06-97011B2D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8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70E1-58AF-B643-ED90-DA8E9A42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99565-D5B8-E473-BF9F-C153D5B2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DAAB5-DE8C-F6E3-8CBB-95586AFF8ED2}"/>
              </a:ext>
            </a:extLst>
          </p:cNvPr>
          <p:cNvSpPr txBox="1"/>
          <p:nvPr/>
        </p:nvSpPr>
        <p:spPr>
          <a:xfrm>
            <a:off x="572548" y="667018"/>
            <a:ext cx="1008985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Motivation: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number of diabetic patients is increasing rapidly across the world, increasing the risk of vision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Early detection of Diabetic Retinopathy can prevent severe complications and blindness.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Deep learning has shown excellent performance in image-based disease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Explainable AI helps doctors understand and trust AI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project is motivated by the need to create a socially beneficial healthcare solution.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574169-0C44-F372-948F-BBCB7B8C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D6B97-D48E-42C0-BB8C-27B330962B5F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E9003-84C9-8A2E-E4F3-7B2E522D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18B1-4362-A287-DB71-9B5063A1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8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81F1A-6C5F-7846-3B58-7AD2DF9B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69D95-349D-9CB5-218C-1B7CE288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25CC3-7864-6B18-E4BB-8A18255C3F8D}"/>
              </a:ext>
            </a:extLst>
          </p:cNvPr>
          <p:cNvSpPr txBox="1"/>
          <p:nvPr/>
        </p:nvSpPr>
        <p:spPr>
          <a:xfrm>
            <a:off x="799052" y="759297"/>
            <a:ext cx="9494240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Objectives of the Project: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design an automated system for detecting Diabetic Retinopathy from retinal fundus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classify the disease into different severity levels accurately.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develop a deep learning model with high accuracy and reliability.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integrate Explainable AI techniques to interpret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 create a user-friendly web application for easy usage.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E9962-C9F5-FE63-1BB3-8E210F10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1603-495D-4819-80A5-87CBEEF4B17C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EC072-7B66-06AC-2FAA-1AC0FCAF9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05A46-8B06-0910-9333-C9ABBF3B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17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F37AF-13A2-68B0-0EE6-9514DB87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6BDA3-9716-423B-3D79-108BA1E45B05}"/>
              </a:ext>
            </a:extLst>
          </p:cNvPr>
          <p:cNvSpPr txBox="1"/>
          <p:nvPr/>
        </p:nvSpPr>
        <p:spPr>
          <a:xfrm>
            <a:off x="740329" y="759297"/>
            <a:ext cx="9578130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Scope of the Project: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can be used as a decision-support tool in hospitals and eye clinics.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supports large-scale screening programs for diabetic patients.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can assist doctors but does not replace medical expertise.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can be extended to detect other retinal diseases.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can be deployed in cloud or mobile healthcare platforms in the future.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B7D9B-4CD8-550A-EF31-5A7B2F5D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67DC-7102-4C38-9EC2-A371A66DB7EF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095E2-0306-F68B-A16A-740FD6C6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A3F5B-5366-1ECB-A292-68CF1372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56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86A42-6291-3D5D-CC9F-AE82CDA83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0C21B-ADF5-937B-D403-8F17B447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08" y="180270"/>
            <a:ext cx="3762900" cy="57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40397-34B9-C997-38CB-3FA8215E0AFA}"/>
              </a:ext>
            </a:extLst>
          </p:cNvPr>
          <p:cNvSpPr txBox="1"/>
          <p:nvPr/>
        </p:nvSpPr>
        <p:spPr>
          <a:xfrm>
            <a:off x="503338" y="864066"/>
            <a:ext cx="10008067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Literature Survey: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Early research used traditional image processing and handcrafted features for detection.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Machine learning algorithms like SVM and Random Forest showed limited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CNN-based deep learning models significantly improved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However, most studies did not focus on explainability.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Recent research emphasizes the importance of Explainable AI in healthcare systems.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93181-57E3-04F2-8BF0-A046580F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7224-D3BF-461C-B83C-3DDDF044D3D8}" type="datetime1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01865-177D-A91B-899F-BBFAA104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Batch No:BG8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EE4BA-FE27-DC58-B9B1-2D821E0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FA13-A790-4865-9A62-DB5ACDA93EE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12978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421</TotalTime>
  <Words>3157</Words>
  <Application>Microsoft Office PowerPoint</Application>
  <PresentationFormat>Widescreen</PresentationFormat>
  <Paragraphs>688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Corbel</vt:lpstr>
      <vt:lpstr>Times New Roman</vt:lpstr>
      <vt:lpstr>Basis</vt:lpstr>
      <vt:lpstr>   Department of Computer Science and Engineering Diabetic Retinopathy Detection Using Deep Learning and Explainable AI PRESENTED BY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Jayasree Gorre</dc:creator>
  <cp:lastModifiedBy>Jayasree Gorre</cp:lastModifiedBy>
  <cp:revision>2</cp:revision>
  <dcterms:created xsi:type="dcterms:W3CDTF">2026-02-06T06:56:00Z</dcterms:created>
  <dcterms:modified xsi:type="dcterms:W3CDTF">2026-02-08T14:05:31Z</dcterms:modified>
</cp:coreProperties>
</file>